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omments/modernComment_100_2615AFBA.xml" ContentType="application/vnd.ms-powerpoint.comments+xml"/>
  <Override PartName="/ppt/comments/modernComment_134_2E00AFD2.xml" ContentType="application/vnd.ms-powerpoint.comments+xml"/>
  <Override PartName="/ppt/comments/modernComment_131_E728A70.xml" ContentType="application/vnd.ms-powerpoint.comments+xml"/>
  <Override PartName="/ppt/comments/modernComment_12A_DE1F8B96.xml" ContentType="application/vnd.ms-powerpoint.comments+xml"/>
  <Override PartName="/ppt/comments/modernComment_12B_320D75E.xml" ContentType="application/vnd.ms-powerpoint.comments+xml"/>
  <Override PartName="/ppt/comments/modernComment_12F_353D0FD6.xml" ContentType="application/vnd.ms-powerpoint.comments+xml"/>
  <Override PartName="/ppt/comments/modernComment_12C_EDCC30AA.xml" ContentType="application/vnd.ms-powerpoint.comments+xml"/>
  <Override PartName="/ppt/comments/modernComment_129_B0109538.xml" ContentType="application/vnd.ms-powerpoint.comments+xml"/>
  <Override PartName="/ppt/comments/modernComment_12D_CD276FF0.xml" ContentType="application/vnd.ms-powerpoint.comments+xml"/>
  <Override PartName="/ppt/comments/modernComment_12E_6CB8FE80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6" r:id="rId5"/>
    <p:sldMasterId id="2147483666" r:id="rId6"/>
    <p:sldMasterId id="2147483671" r:id="rId7"/>
  </p:sldMasterIdLst>
  <p:notesMasterIdLst>
    <p:notesMasterId r:id="rId27"/>
  </p:notesMasterIdLst>
  <p:sldIdLst>
    <p:sldId id="256" r:id="rId8"/>
    <p:sldId id="308" r:id="rId9"/>
    <p:sldId id="313" r:id="rId10"/>
    <p:sldId id="305" r:id="rId11"/>
    <p:sldId id="298" r:id="rId12"/>
    <p:sldId id="299" r:id="rId13"/>
    <p:sldId id="317" r:id="rId14"/>
    <p:sldId id="303" r:id="rId15"/>
    <p:sldId id="314" r:id="rId16"/>
    <p:sldId id="306" r:id="rId17"/>
    <p:sldId id="309" r:id="rId18"/>
    <p:sldId id="311" r:id="rId19"/>
    <p:sldId id="300" r:id="rId20"/>
    <p:sldId id="315" r:id="rId21"/>
    <p:sldId id="297" r:id="rId22"/>
    <p:sldId id="301" r:id="rId23"/>
    <p:sldId id="316" r:id="rId24"/>
    <p:sldId id="302" r:id="rId25"/>
    <p:sldId id="31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58CD401-4764-8FCF-1F20-74CE58A9A346}" name="Ben Stupka" initials="" userId="S::bstupka@rtamichigan.org::e5115938-a83e-4199-942f-4d4356825242" providerId="AD"/>
  <p188:author id="{314E1819-645C-7399-1A3F-571FADD5FEF5}" name="Corri Wofford" initials="CW" userId="S::cwofford@rtamichigan.org::1b448e11-2cc7-4d1a-b18a-0f56ce809f99" providerId="AD"/>
  <p188:author id="{4858EE33-CDC3-6E15-81C5-5499D3349D35}" name="Melanie Piana" initials="MP" userId="S::mpiana@rtamichigan.org::1cf05c14-ed14-41fc-8830-5fbce76957bb" providerId="AD"/>
  <p188:author id="{06DD073E-DCCB-40C1-894F-3ADA81CE51D7}" name="Drue Bender" initials="" userId="S::dbender@rtamichigan.org::94e35a6b-957c-4649-8e1b-f5a15f9834a5" providerId="AD"/>
  <p188:author id="{FEB2EE49-8DC9-AFA0-A836-5BB88A52A5E7}" name="Kristin Caffray" initials="" userId="S::KCaffray@rtamichigan.org::e193db3b-d593-4943-a278-811bf1c28fd8" providerId="AD"/>
  <p188:author id="{723F6977-F954-2362-1BB4-299D6B9B3FAB}" name="Travis Grubb" initials="TG" userId="S::tgrubb@rtamichigan.org::f89fc187-bd5e-4f41-b911-98bc368e6910" providerId="AD"/>
  <p188:author id="{856F4291-A05D-AFD6-BA54-069F7F430B1A}" name="Isaac Constans" initials="IC" userId="S::iconstans@rtamichigan.org::8e18545c-34a8-4adc-9d99-775c8a24252c" providerId="AD"/>
  <p188:author id="{E8DE00A2-B313-E48E-0373-57BF092B7C15}" name="Khalil Davis" initials="KD" userId="S::kdavis@rtamichigan.org::3bdaa08e-5660-49f1-bb8b-9c623ba50f47" providerId="AD"/>
  <p188:author id="{95EB13AC-3977-C6F1-10CA-1AD7BDB0E1C9}" name="Jonathan Shead" initials="JS" userId="S::jshead@rtamichigan.org::187491de-3222-4ec3-b384-a67745fc3886" providerId="AD"/>
  <p188:author id="{2A5E46C1-1736-E912-E5F9-3535ED8D1DBB}" name="Mshadoni Smith-Jackson" initials="MS" userId="S::msjackson@rtamichigan.org::9b81cc06-9562-43b7-9f78-2388c0d6efc5" providerId="AD"/>
  <p188:author id="{F08763F8-3B7A-0CE4-4712-63A58C9DA2A5}" name="Julia Roberts" initials="JR" userId="S::jroberts@rtamichigan.org::978b2690-a9da-4f96-86eb-c46062fea64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DA3C"/>
    <a:srgbClr val="4A9DA1"/>
    <a:srgbClr val="002F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C783AC-0DA5-40EE-B81D-37BF1DAFA30F}" v="2" dt="2026-05-21T17:41:16.2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microsoft.com/office/2018/10/relationships/authors" Target="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in Caffray" userId="S::kcaffray@rtamichigan.org::e193db3b-d593-4943-a278-811bf1c28fd8" providerId="AD" clId="Web-{07802351-8B8B-1336-A586-341DA5B4D024}"/>
    <pc:docChg chg="addSld delSld modSld">
      <pc:chgData name="Kristin Caffray" userId="S::kcaffray@rtamichigan.org::e193db3b-d593-4943-a278-811bf1c28fd8" providerId="AD" clId="Web-{07802351-8B8B-1336-A586-341DA5B4D024}" dt="2026-04-30T17:25:34.669" v="83"/>
      <pc:docMkLst>
        <pc:docMk/>
      </pc:docMkLst>
      <pc:sldChg chg="modSp">
        <pc:chgData name="Kristin Caffray" userId="S::kcaffray@rtamichigan.org::e193db3b-d593-4943-a278-811bf1c28fd8" providerId="AD" clId="Web-{07802351-8B8B-1336-A586-341DA5B4D024}" dt="2026-04-30T17:21:15.148" v="15" actId="20577"/>
        <pc:sldMkLst>
          <pc:docMk/>
          <pc:sldMk cId="638955450" sldId="256"/>
        </pc:sldMkLst>
        <pc:spChg chg="mod">
          <ac:chgData name="Kristin Caffray" userId="S::kcaffray@rtamichigan.org::e193db3b-d593-4943-a278-811bf1c28fd8" providerId="AD" clId="Web-{07802351-8B8B-1336-A586-341DA5B4D024}" dt="2026-04-30T17:21:15.148" v="15" actId="20577"/>
          <ac:spMkLst>
            <pc:docMk/>
            <pc:sldMk cId="638955450" sldId="256"/>
            <ac:spMk id="2" creationId="{CA381A50-94AF-8D41-A3FD-F6528D4FED10}"/>
          </ac:spMkLst>
        </pc:spChg>
      </pc:sldChg>
      <pc:sldChg chg="modSp add replId">
        <pc:chgData name="Kristin Caffray" userId="S::kcaffray@rtamichigan.org::e193db3b-d593-4943-a278-811bf1c28fd8" providerId="AD" clId="Web-{07802351-8B8B-1336-A586-341DA5B4D024}" dt="2026-04-30T17:23:24.338" v="39" actId="20577"/>
        <pc:sldMkLst>
          <pc:docMk/>
          <pc:sldMk cId="2953876792" sldId="297"/>
        </pc:sldMkLst>
        <pc:spChg chg="mod">
          <ac:chgData name="Kristin Caffray" userId="S::kcaffray@rtamichigan.org::e193db3b-d593-4943-a278-811bf1c28fd8" providerId="AD" clId="Web-{07802351-8B8B-1336-A586-341DA5B4D024}" dt="2026-04-30T17:23:24.338" v="39" actId="20577"/>
          <ac:spMkLst>
            <pc:docMk/>
            <pc:sldMk cId="2953876792" sldId="297"/>
            <ac:spMk id="2" creationId="{99674B74-BE57-85C0-B04D-68B832A1480F}"/>
          </ac:spMkLst>
        </pc:spChg>
      </pc:sldChg>
      <pc:sldChg chg="modSp add replId">
        <pc:chgData name="Kristin Caffray" userId="S::kcaffray@rtamichigan.org::e193db3b-d593-4943-a278-811bf1c28fd8" providerId="AD" clId="Web-{07802351-8B8B-1336-A586-341DA5B4D024}" dt="2026-04-30T17:23:57.947" v="48" actId="20577"/>
        <pc:sldMkLst>
          <pc:docMk/>
          <pc:sldMk cId="3726609302" sldId="298"/>
        </pc:sldMkLst>
        <pc:spChg chg="mod">
          <ac:chgData name="Kristin Caffray" userId="S::kcaffray@rtamichigan.org::e193db3b-d593-4943-a278-811bf1c28fd8" providerId="AD" clId="Web-{07802351-8B8B-1336-A586-341DA5B4D024}" dt="2026-04-30T17:23:57.947" v="48" actId="20577"/>
          <ac:spMkLst>
            <pc:docMk/>
            <pc:sldMk cId="3726609302" sldId="298"/>
            <ac:spMk id="2" creationId="{1121FC8E-28AE-5966-3D52-4C41510D6380}"/>
          </ac:spMkLst>
        </pc:spChg>
      </pc:sldChg>
      <pc:sldChg chg="modSp add replId">
        <pc:chgData name="Kristin Caffray" userId="S::kcaffray@rtamichigan.org::e193db3b-d593-4943-a278-811bf1c28fd8" providerId="AD" clId="Web-{07802351-8B8B-1336-A586-341DA5B4D024}" dt="2026-04-30T17:24:12.213" v="52" actId="20577"/>
        <pc:sldMkLst>
          <pc:docMk/>
          <pc:sldMk cId="52483934" sldId="299"/>
        </pc:sldMkLst>
        <pc:spChg chg="mod">
          <ac:chgData name="Kristin Caffray" userId="S::kcaffray@rtamichigan.org::e193db3b-d593-4943-a278-811bf1c28fd8" providerId="AD" clId="Web-{07802351-8B8B-1336-A586-341DA5B4D024}" dt="2026-04-30T17:24:12.213" v="52" actId="20577"/>
          <ac:spMkLst>
            <pc:docMk/>
            <pc:sldMk cId="52483934" sldId="299"/>
            <ac:spMk id="2" creationId="{13EE4D37-DA76-2B75-3EA9-C55ECAA041B5}"/>
          </ac:spMkLst>
        </pc:spChg>
      </pc:sldChg>
      <pc:sldChg chg="modSp add replId">
        <pc:chgData name="Kristin Caffray" userId="S::kcaffray@rtamichigan.org::e193db3b-d593-4943-a278-811bf1c28fd8" providerId="AD" clId="Web-{07802351-8B8B-1336-A586-341DA5B4D024}" dt="2026-04-30T17:24:24.323" v="58" actId="20577"/>
        <pc:sldMkLst>
          <pc:docMk/>
          <pc:sldMk cId="3989581994" sldId="300"/>
        </pc:sldMkLst>
        <pc:spChg chg="mod">
          <ac:chgData name="Kristin Caffray" userId="S::kcaffray@rtamichigan.org::e193db3b-d593-4943-a278-811bf1c28fd8" providerId="AD" clId="Web-{07802351-8B8B-1336-A586-341DA5B4D024}" dt="2026-04-30T17:24:24.323" v="58" actId="20577"/>
          <ac:spMkLst>
            <pc:docMk/>
            <pc:sldMk cId="3989581994" sldId="300"/>
            <ac:spMk id="2" creationId="{0A5C187E-D8CD-E2F5-2921-2EF39710C808}"/>
          </ac:spMkLst>
        </pc:spChg>
      </pc:sldChg>
      <pc:sldChg chg="modSp add replId">
        <pc:chgData name="Kristin Caffray" userId="S::kcaffray@rtamichigan.org::e193db3b-d593-4943-a278-811bf1c28fd8" providerId="AD" clId="Web-{07802351-8B8B-1336-A586-341DA5B4D024}" dt="2026-04-30T17:24:34.495" v="60" actId="20577"/>
        <pc:sldMkLst>
          <pc:docMk/>
          <pc:sldMk cId="3441913840" sldId="301"/>
        </pc:sldMkLst>
        <pc:spChg chg="mod">
          <ac:chgData name="Kristin Caffray" userId="S::kcaffray@rtamichigan.org::e193db3b-d593-4943-a278-811bf1c28fd8" providerId="AD" clId="Web-{07802351-8B8B-1336-A586-341DA5B4D024}" dt="2026-04-30T17:24:34.495" v="60" actId="20577"/>
          <ac:spMkLst>
            <pc:docMk/>
            <pc:sldMk cId="3441913840" sldId="301"/>
            <ac:spMk id="2" creationId="{8C1C86DD-19EB-699D-18FB-AAFCB7C694AC}"/>
          </ac:spMkLst>
        </pc:spChg>
      </pc:sldChg>
      <pc:sldChg chg="modSp add replId">
        <pc:chgData name="Kristin Caffray" userId="S::kcaffray@rtamichigan.org::e193db3b-d593-4943-a278-811bf1c28fd8" providerId="AD" clId="Web-{07802351-8B8B-1336-A586-341DA5B4D024}" dt="2026-04-30T17:25:11.981" v="72" actId="20577"/>
        <pc:sldMkLst>
          <pc:docMk/>
          <pc:sldMk cId="1824063104" sldId="302"/>
        </pc:sldMkLst>
        <pc:spChg chg="mod">
          <ac:chgData name="Kristin Caffray" userId="S::kcaffray@rtamichigan.org::e193db3b-d593-4943-a278-811bf1c28fd8" providerId="AD" clId="Web-{07802351-8B8B-1336-A586-341DA5B4D024}" dt="2026-04-30T17:25:11.981" v="72" actId="20577"/>
          <ac:spMkLst>
            <pc:docMk/>
            <pc:sldMk cId="1824063104" sldId="302"/>
            <ac:spMk id="2" creationId="{F98DA67B-5F7E-4BA8-3FF7-B848D90A9851}"/>
          </ac:spMkLst>
        </pc:spChg>
      </pc:sldChg>
      <pc:sldChg chg="modSp add replId">
        <pc:chgData name="Kristin Caffray" userId="S::kcaffray@rtamichigan.org::e193db3b-d593-4943-a278-811bf1c28fd8" providerId="AD" clId="Web-{07802351-8B8B-1336-A586-341DA5B4D024}" dt="2026-04-30T17:25:05.481" v="71" actId="20577"/>
        <pc:sldMkLst>
          <pc:docMk/>
          <pc:sldMk cId="893194198" sldId="303"/>
        </pc:sldMkLst>
        <pc:spChg chg="mod">
          <ac:chgData name="Kristin Caffray" userId="S::kcaffray@rtamichigan.org::e193db3b-d593-4943-a278-811bf1c28fd8" providerId="AD" clId="Web-{07802351-8B8B-1336-A586-341DA5B4D024}" dt="2026-04-30T17:25:05.481" v="71" actId="20577"/>
          <ac:spMkLst>
            <pc:docMk/>
            <pc:sldMk cId="893194198" sldId="303"/>
            <ac:spMk id="2" creationId="{750184FA-7403-6D5F-546E-2D68D890D717}"/>
          </ac:spMkLst>
        </pc:spChg>
      </pc:sldChg>
    </pc:docChg>
  </pc:docChgLst>
  <pc:docChgLst>
    <pc:chgData name="Julia Roberts" userId="S::jroberts@rtamichigan.org::978b2690-a9da-4f96-86eb-c46062fea647" providerId="AD" clId="Web-{54120234-9DEB-36B3-58F3-F5654E70B277}"/>
    <pc:docChg chg="addSld modSld sldOrd">
      <pc:chgData name="Julia Roberts" userId="S::jroberts@rtamichigan.org::978b2690-a9da-4f96-86eb-c46062fea647" providerId="AD" clId="Web-{54120234-9DEB-36B3-58F3-F5654E70B277}" dt="2026-05-13T23:18:07.924" v="614" actId="20577"/>
      <pc:docMkLst>
        <pc:docMk/>
      </pc:docMkLst>
      <pc:sldChg chg="modSp ord">
        <pc:chgData name="Julia Roberts" userId="S::jroberts@rtamichigan.org::978b2690-a9da-4f96-86eb-c46062fea647" providerId="AD" clId="Web-{54120234-9DEB-36B3-58F3-F5654E70B277}" dt="2026-05-13T23:15:40.201" v="613"/>
        <pc:sldMkLst>
          <pc:docMk/>
          <pc:sldMk cId="2953876792" sldId="297"/>
        </pc:sldMkLst>
        <pc:graphicFrameChg chg="mod modGraphic">
          <ac:chgData name="Julia Roberts" userId="S::jroberts@rtamichigan.org::978b2690-a9da-4f96-86eb-c46062fea647" providerId="AD" clId="Web-{54120234-9DEB-36B3-58F3-F5654E70B277}" dt="2026-05-13T23:15:40.201" v="613"/>
          <ac:graphicFrameMkLst>
            <pc:docMk/>
            <pc:sldMk cId="2953876792" sldId="297"/>
            <ac:graphicFrameMk id="9" creationId="{8F941970-B49E-F35B-096D-64D6205AA2ED}"/>
          </ac:graphicFrameMkLst>
        </pc:graphicFrameChg>
        <pc:graphicFrameChg chg="mod modGraphic">
          <ac:chgData name="Julia Roberts" userId="S::jroberts@rtamichigan.org::978b2690-a9da-4f96-86eb-c46062fea647" providerId="AD" clId="Web-{54120234-9DEB-36B3-58F3-F5654E70B277}" dt="2026-05-13T23:14:56.584" v="521" actId="1076"/>
          <ac:graphicFrameMkLst>
            <pc:docMk/>
            <pc:sldMk cId="2953876792" sldId="297"/>
            <ac:graphicFrameMk id="10" creationId="{263F1DB9-9E47-8153-A990-57F1CFD55E69}"/>
          </ac:graphicFrameMkLst>
        </pc:graphicFrameChg>
      </pc:sldChg>
      <pc:sldChg chg="modSp ord">
        <pc:chgData name="Julia Roberts" userId="S::jroberts@rtamichigan.org::978b2690-a9da-4f96-86eb-c46062fea647" providerId="AD" clId="Web-{54120234-9DEB-36B3-58F3-F5654E70B277}" dt="2026-05-13T23:05:20.662" v="194" actId="1076"/>
        <pc:sldMkLst>
          <pc:docMk/>
          <pc:sldMk cId="893194198" sldId="303"/>
        </pc:sldMkLst>
        <pc:spChg chg="mod">
          <ac:chgData name="Julia Roberts" userId="S::jroberts@rtamichigan.org::978b2690-a9da-4f96-86eb-c46062fea647" providerId="AD" clId="Web-{54120234-9DEB-36B3-58F3-F5654E70B277}" dt="2026-05-13T23:05:02.114" v="192" actId="20577"/>
          <ac:spMkLst>
            <pc:docMk/>
            <pc:sldMk cId="893194198" sldId="303"/>
            <ac:spMk id="3" creationId="{D4355E86-364E-48D6-9CB3-18AA0CC064F8}"/>
          </ac:spMkLst>
        </pc:spChg>
        <pc:picChg chg="mod">
          <ac:chgData name="Julia Roberts" userId="S::jroberts@rtamichigan.org::978b2690-a9da-4f96-86eb-c46062fea647" providerId="AD" clId="Web-{54120234-9DEB-36B3-58F3-F5654E70B277}" dt="2026-05-13T23:05:20.662" v="194" actId="1076"/>
          <ac:picMkLst>
            <pc:docMk/>
            <pc:sldMk cId="893194198" sldId="303"/>
            <ac:picMk id="6" creationId="{ABE680E3-68A3-3EBB-CA68-2385306468C6}"/>
          </ac:picMkLst>
        </pc:picChg>
      </pc:sldChg>
      <pc:sldChg chg="modSp ord">
        <pc:chgData name="Julia Roberts" userId="S::jroberts@rtamichigan.org::978b2690-a9da-4f96-86eb-c46062fea647" providerId="AD" clId="Web-{54120234-9DEB-36B3-58F3-F5654E70B277}" dt="2026-05-13T23:03:43.753" v="181" actId="20577"/>
        <pc:sldMkLst>
          <pc:docMk/>
          <pc:sldMk cId="242387568" sldId="305"/>
        </pc:sldMkLst>
        <pc:spChg chg="mod">
          <ac:chgData name="Julia Roberts" userId="S::jroberts@rtamichigan.org::978b2690-a9da-4f96-86eb-c46062fea647" providerId="AD" clId="Web-{54120234-9DEB-36B3-58F3-F5654E70B277}" dt="2026-05-13T23:03:43.753" v="181" actId="20577"/>
          <ac:spMkLst>
            <pc:docMk/>
            <pc:sldMk cId="242387568" sldId="305"/>
            <ac:spMk id="3" creationId="{1B189DBE-DE43-C25F-FBE6-A068AC9495F8}"/>
          </ac:spMkLst>
        </pc:spChg>
      </pc:sldChg>
      <pc:sldChg chg="ord">
        <pc:chgData name="Julia Roberts" userId="S::jroberts@rtamichigan.org::978b2690-a9da-4f96-86eb-c46062fea647" providerId="AD" clId="Web-{54120234-9DEB-36B3-58F3-F5654E70B277}" dt="2026-05-13T22:59:26.139" v="125"/>
        <pc:sldMkLst>
          <pc:docMk/>
          <pc:sldMk cId="3895391525" sldId="306"/>
        </pc:sldMkLst>
      </pc:sldChg>
      <pc:sldChg chg="modSp">
        <pc:chgData name="Julia Roberts" userId="S::jroberts@rtamichigan.org::978b2690-a9da-4f96-86eb-c46062fea647" providerId="AD" clId="Web-{54120234-9DEB-36B3-58F3-F5654E70B277}" dt="2026-05-13T23:18:07.924" v="614" actId="20577"/>
        <pc:sldMkLst>
          <pc:docMk/>
          <pc:sldMk cId="771796946" sldId="308"/>
        </pc:sldMkLst>
        <pc:spChg chg="mod">
          <ac:chgData name="Julia Roberts" userId="S::jroberts@rtamichigan.org::978b2690-a9da-4f96-86eb-c46062fea647" providerId="AD" clId="Web-{54120234-9DEB-36B3-58F3-F5654E70B277}" dt="2026-05-13T23:03:07.674" v="179" actId="20577"/>
          <ac:spMkLst>
            <pc:docMk/>
            <pc:sldMk cId="771796946" sldId="308"/>
            <ac:spMk id="2" creationId="{6FF260C4-843A-2D5D-AE91-D7E6943717F6}"/>
          </ac:spMkLst>
        </pc:spChg>
        <pc:spChg chg="mod">
          <ac:chgData name="Julia Roberts" userId="S::jroberts@rtamichigan.org::978b2690-a9da-4f96-86eb-c46062fea647" providerId="AD" clId="Web-{54120234-9DEB-36B3-58F3-F5654E70B277}" dt="2026-05-13T23:18:07.924" v="614" actId="20577"/>
          <ac:spMkLst>
            <pc:docMk/>
            <pc:sldMk cId="771796946" sldId="308"/>
            <ac:spMk id="3" creationId="{5BBD3DFB-4CFE-0F92-B95D-75AE87C58498}"/>
          </ac:spMkLst>
        </pc:spChg>
        <pc:spChg chg="mod">
          <ac:chgData name="Julia Roberts" userId="S::jroberts@rtamichigan.org::978b2690-a9da-4f96-86eb-c46062fea647" providerId="AD" clId="Web-{54120234-9DEB-36B3-58F3-F5654E70B277}" dt="2026-05-13T22:58:47.229" v="116" actId="20577"/>
          <ac:spMkLst>
            <pc:docMk/>
            <pc:sldMk cId="771796946" sldId="308"/>
            <ac:spMk id="4" creationId="{8B32472A-2F8E-3538-BDBF-668FDC204D6C}"/>
          </ac:spMkLst>
        </pc:spChg>
      </pc:sldChg>
      <pc:sldChg chg="ord">
        <pc:chgData name="Julia Roberts" userId="S::jroberts@rtamichigan.org::978b2690-a9da-4f96-86eb-c46062fea647" providerId="AD" clId="Web-{54120234-9DEB-36B3-58F3-F5654E70B277}" dt="2026-05-13T22:59:26.139" v="124"/>
        <pc:sldMkLst>
          <pc:docMk/>
          <pc:sldMk cId="1019649883" sldId="309"/>
        </pc:sldMkLst>
      </pc:sldChg>
      <pc:sldChg chg="modSp ord">
        <pc:chgData name="Julia Roberts" userId="S::jroberts@rtamichigan.org::978b2690-a9da-4f96-86eb-c46062fea647" providerId="AD" clId="Web-{54120234-9DEB-36B3-58F3-F5654E70B277}" dt="2026-05-13T23:06:11.178" v="198" actId="14100"/>
        <pc:sldMkLst>
          <pc:docMk/>
          <pc:sldMk cId="4148121978" sldId="311"/>
        </pc:sldMkLst>
        <pc:spChg chg="mod">
          <ac:chgData name="Julia Roberts" userId="S::jroberts@rtamichigan.org::978b2690-a9da-4f96-86eb-c46062fea647" providerId="AD" clId="Web-{54120234-9DEB-36B3-58F3-F5654E70B277}" dt="2026-05-13T23:06:11.178" v="198" actId="14100"/>
          <ac:spMkLst>
            <pc:docMk/>
            <pc:sldMk cId="4148121978" sldId="311"/>
            <ac:spMk id="3" creationId="{EFD403BD-706D-7A70-F065-CA09C693618D}"/>
          </ac:spMkLst>
        </pc:spChg>
      </pc:sldChg>
      <pc:sldChg chg="modSp">
        <pc:chgData name="Julia Roberts" userId="S::jroberts@rtamichigan.org::978b2690-a9da-4f96-86eb-c46062fea647" providerId="AD" clId="Web-{54120234-9DEB-36B3-58F3-F5654E70B277}" dt="2026-05-13T23:09:16.901" v="214" actId="14100"/>
        <pc:sldMkLst>
          <pc:docMk/>
          <pc:sldMk cId="100792790" sldId="312"/>
        </pc:sldMkLst>
        <pc:spChg chg="mod">
          <ac:chgData name="Julia Roberts" userId="S::jroberts@rtamichigan.org::978b2690-a9da-4f96-86eb-c46062fea647" providerId="AD" clId="Web-{54120234-9DEB-36B3-58F3-F5654E70B277}" dt="2026-05-13T23:08:49.432" v="210" actId="14100"/>
          <ac:spMkLst>
            <pc:docMk/>
            <pc:sldMk cId="100792790" sldId="312"/>
            <ac:spMk id="2" creationId="{B7FDA061-F29B-AD4A-40B3-16B1F5495BBA}"/>
          </ac:spMkLst>
        </pc:spChg>
        <pc:spChg chg="mod">
          <ac:chgData name="Julia Roberts" userId="S::jroberts@rtamichigan.org::978b2690-a9da-4f96-86eb-c46062fea647" providerId="AD" clId="Web-{54120234-9DEB-36B3-58F3-F5654E70B277}" dt="2026-05-13T23:09:16.901" v="214" actId="14100"/>
          <ac:spMkLst>
            <pc:docMk/>
            <pc:sldMk cId="100792790" sldId="312"/>
            <ac:spMk id="3" creationId="{5179526A-C50B-C657-1D1B-158515C4586F}"/>
          </ac:spMkLst>
        </pc:spChg>
      </pc:sldChg>
      <pc:sldChg chg="modSp new">
        <pc:chgData name="Julia Roberts" userId="S::jroberts@rtamichigan.org::978b2690-a9da-4f96-86eb-c46062fea647" providerId="AD" clId="Web-{54120234-9DEB-36B3-58F3-F5654E70B277}" dt="2026-05-13T23:06:54.304" v="200" actId="20577"/>
        <pc:sldMkLst>
          <pc:docMk/>
          <pc:sldMk cId="1601823456" sldId="313"/>
        </pc:sldMkLst>
        <pc:spChg chg="mod">
          <ac:chgData name="Julia Roberts" userId="S::jroberts@rtamichigan.org::978b2690-a9da-4f96-86eb-c46062fea647" providerId="AD" clId="Web-{54120234-9DEB-36B3-58F3-F5654E70B277}" dt="2026-05-13T23:06:54.304" v="200" actId="20577"/>
          <ac:spMkLst>
            <pc:docMk/>
            <pc:sldMk cId="1601823456" sldId="313"/>
            <ac:spMk id="2" creationId="{87AB0AD7-D90E-699B-EDDE-C9A8A4FB5411}"/>
          </ac:spMkLst>
        </pc:spChg>
      </pc:sldChg>
      <pc:sldChg chg="modSp new">
        <pc:chgData name="Julia Roberts" userId="S::jroberts@rtamichigan.org::978b2690-a9da-4f96-86eb-c46062fea647" providerId="AD" clId="Web-{54120234-9DEB-36B3-58F3-F5654E70B277}" dt="2026-05-13T23:07:07.508" v="203" actId="20577"/>
        <pc:sldMkLst>
          <pc:docMk/>
          <pc:sldMk cId="3382438102" sldId="314"/>
        </pc:sldMkLst>
        <pc:spChg chg="mod">
          <ac:chgData name="Julia Roberts" userId="S::jroberts@rtamichigan.org::978b2690-a9da-4f96-86eb-c46062fea647" providerId="AD" clId="Web-{54120234-9DEB-36B3-58F3-F5654E70B277}" dt="2026-05-13T23:07:07.508" v="203" actId="20577"/>
          <ac:spMkLst>
            <pc:docMk/>
            <pc:sldMk cId="3382438102" sldId="314"/>
            <ac:spMk id="2" creationId="{BF8D95DC-E4D5-6F93-2EC7-C4E34762BF21}"/>
          </ac:spMkLst>
        </pc:spChg>
      </pc:sldChg>
      <pc:sldChg chg="modSp new">
        <pc:chgData name="Julia Roberts" userId="S::jroberts@rtamichigan.org::978b2690-a9da-4f96-86eb-c46062fea647" providerId="AD" clId="Web-{54120234-9DEB-36B3-58F3-F5654E70B277}" dt="2026-05-13T23:07:39.071" v="204" actId="20577"/>
        <pc:sldMkLst>
          <pc:docMk/>
          <pc:sldMk cId="2357407490" sldId="315"/>
        </pc:sldMkLst>
        <pc:spChg chg="mod">
          <ac:chgData name="Julia Roberts" userId="S::jroberts@rtamichigan.org::978b2690-a9da-4f96-86eb-c46062fea647" providerId="AD" clId="Web-{54120234-9DEB-36B3-58F3-F5654E70B277}" dt="2026-05-13T23:07:39.071" v="204" actId="20577"/>
          <ac:spMkLst>
            <pc:docMk/>
            <pc:sldMk cId="2357407490" sldId="315"/>
            <ac:spMk id="2" creationId="{4E615BB4-66FD-E2D9-3AE6-7634C56CB935}"/>
          </ac:spMkLst>
        </pc:spChg>
      </pc:sldChg>
      <pc:sldChg chg="modSp new">
        <pc:chgData name="Julia Roberts" userId="S::jroberts@rtamichigan.org::978b2690-a9da-4f96-86eb-c46062fea647" providerId="AD" clId="Web-{54120234-9DEB-36B3-58F3-F5654E70B277}" dt="2026-05-13T23:08:12.650" v="206" actId="20577"/>
        <pc:sldMkLst>
          <pc:docMk/>
          <pc:sldMk cId="1217768135" sldId="316"/>
        </pc:sldMkLst>
        <pc:spChg chg="mod">
          <ac:chgData name="Julia Roberts" userId="S::jroberts@rtamichigan.org::978b2690-a9da-4f96-86eb-c46062fea647" providerId="AD" clId="Web-{54120234-9DEB-36B3-58F3-F5654E70B277}" dt="2026-05-13T23:08:12.650" v="206" actId="20577"/>
          <ac:spMkLst>
            <pc:docMk/>
            <pc:sldMk cId="1217768135" sldId="316"/>
            <ac:spMk id="2" creationId="{5A9983A2-5BAC-53BE-17AA-1936A4A9B827}"/>
          </ac:spMkLst>
        </pc:spChg>
      </pc:sldChg>
      <pc:sldChg chg="modSp new">
        <pc:chgData name="Julia Roberts" userId="S::jroberts@rtamichigan.org::978b2690-a9da-4f96-86eb-c46062fea647" providerId="AD" clId="Web-{54120234-9DEB-36B3-58F3-F5654E70B277}" dt="2026-05-13T23:04:08.004" v="182" actId="20577"/>
        <pc:sldMkLst>
          <pc:docMk/>
          <pc:sldMk cId="2557787536" sldId="317"/>
        </pc:sldMkLst>
        <pc:spChg chg="mod">
          <ac:chgData name="Julia Roberts" userId="S::jroberts@rtamichigan.org::978b2690-a9da-4f96-86eb-c46062fea647" providerId="AD" clId="Web-{54120234-9DEB-36B3-58F3-F5654E70B277}" dt="2026-05-13T23:04:08.004" v="182" actId="20577"/>
          <ac:spMkLst>
            <pc:docMk/>
            <pc:sldMk cId="2557787536" sldId="317"/>
            <ac:spMk id="2" creationId="{16D1E3A9-8E79-6A8C-5BCF-D19F74B7C95E}"/>
          </ac:spMkLst>
        </pc:spChg>
      </pc:sldChg>
    </pc:docChg>
  </pc:docChgLst>
  <pc:docChgLst>
    <pc:chgData name="Kristin Caffray" userId="S::kcaffray@rtamichigan.org::e193db3b-d593-4943-a278-811bf1c28fd8" providerId="AD" clId="Web-{3DA7132A-8044-3E16-4A2E-940CF459F3D9}"/>
    <pc:docChg chg="modSld">
      <pc:chgData name="Kristin Caffray" userId="S::kcaffray@rtamichigan.org::e193db3b-d593-4943-a278-811bf1c28fd8" providerId="AD" clId="Web-{3DA7132A-8044-3E16-4A2E-940CF459F3D9}" dt="2026-05-13T14:48:44.023" v="9" actId="20577"/>
      <pc:docMkLst>
        <pc:docMk/>
      </pc:docMkLst>
      <pc:sldChg chg="modSp">
        <pc:chgData name="Kristin Caffray" userId="S::kcaffray@rtamichigan.org::e193db3b-d593-4943-a278-811bf1c28fd8" providerId="AD" clId="Web-{3DA7132A-8044-3E16-4A2E-940CF459F3D9}" dt="2026-05-13T14:48:44.023" v="9" actId="20577"/>
        <pc:sldMkLst>
          <pc:docMk/>
          <pc:sldMk cId="52483934" sldId="299"/>
        </pc:sldMkLst>
        <pc:spChg chg="mod">
          <ac:chgData name="Kristin Caffray" userId="S::kcaffray@rtamichigan.org::e193db3b-d593-4943-a278-811bf1c28fd8" providerId="AD" clId="Web-{3DA7132A-8044-3E16-4A2E-940CF459F3D9}" dt="2026-05-13T14:48:44.023" v="9" actId="20577"/>
          <ac:spMkLst>
            <pc:docMk/>
            <pc:sldMk cId="52483934" sldId="299"/>
            <ac:spMk id="4" creationId="{CADAA9E3-3181-EA86-19B6-ABC2663B2382}"/>
          </ac:spMkLst>
        </pc:spChg>
      </pc:sldChg>
    </pc:docChg>
  </pc:docChgLst>
  <pc:docChgLst>
    <pc:chgData name="Kristin Caffray" userId="S::kcaffray@rtamichigan.org::e193db3b-d593-4943-a278-811bf1c28fd8" providerId="AD" clId="Web-{9D5F7BB0-86B8-5EC9-432D-69C9169026D2}"/>
    <pc:docChg chg="modSld">
      <pc:chgData name="Kristin Caffray" userId="S::kcaffray@rtamichigan.org::e193db3b-d593-4943-a278-811bf1c28fd8" providerId="AD" clId="Web-{9D5F7BB0-86B8-5EC9-432D-69C9169026D2}" dt="2026-05-04T13:44:36.115" v="438" actId="1076"/>
      <pc:docMkLst>
        <pc:docMk/>
      </pc:docMkLst>
      <pc:sldChg chg="addSp modSp">
        <pc:chgData name="Kristin Caffray" userId="S::kcaffray@rtamichigan.org::e193db3b-d593-4943-a278-811bf1c28fd8" providerId="AD" clId="Web-{9D5F7BB0-86B8-5EC9-432D-69C9169026D2}" dt="2026-05-04T13:44:36.115" v="438" actId="1076"/>
        <pc:sldMkLst>
          <pc:docMk/>
          <pc:sldMk cId="3726609302" sldId="298"/>
        </pc:sldMkLst>
        <pc:spChg chg="add mod">
          <ac:chgData name="Kristin Caffray" userId="S::kcaffray@rtamichigan.org::e193db3b-d593-4943-a278-811bf1c28fd8" providerId="AD" clId="Web-{9D5F7BB0-86B8-5EC9-432D-69C9169026D2}" dt="2026-05-04T13:27:31.542" v="216" actId="14100"/>
          <ac:spMkLst>
            <pc:docMk/>
            <pc:sldMk cId="3726609302" sldId="298"/>
            <ac:spMk id="4" creationId="{13F41D0F-A58B-ABDB-4500-39401F2C6069}"/>
          </ac:spMkLst>
        </pc:spChg>
        <pc:spChg chg="add mod">
          <ac:chgData name="Kristin Caffray" userId="S::kcaffray@rtamichigan.org::e193db3b-d593-4943-a278-811bf1c28fd8" providerId="AD" clId="Web-{9D5F7BB0-86B8-5EC9-432D-69C9169026D2}" dt="2026-05-04T13:44:36.115" v="438" actId="1076"/>
          <ac:spMkLst>
            <pc:docMk/>
            <pc:sldMk cId="3726609302" sldId="298"/>
            <ac:spMk id="6" creationId="{7F13C279-5C89-D07E-A69C-323178B8D067}"/>
          </ac:spMkLst>
        </pc:spChg>
        <pc:spChg chg="add mod">
          <ac:chgData name="Kristin Caffray" userId="S::kcaffray@rtamichigan.org::e193db3b-d593-4943-a278-811bf1c28fd8" providerId="AD" clId="Web-{9D5F7BB0-86B8-5EC9-432D-69C9169026D2}" dt="2026-05-04T13:44:29.943" v="437" actId="1076"/>
          <ac:spMkLst>
            <pc:docMk/>
            <pc:sldMk cId="3726609302" sldId="298"/>
            <ac:spMk id="7" creationId="{7E221D02-6C3A-A955-E894-25132FB8A351}"/>
          </ac:spMkLst>
        </pc:spChg>
        <pc:picChg chg="add mod">
          <ac:chgData name="Kristin Caffray" userId="S::kcaffray@rtamichigan.org::e193db3b-d593-4943-a278-811bf1c28fd8" providerId="AD" clId="Web-{9D5F7BB0-86B8-5EC9-432D-69C9169026D2}" dt="2026-05-04T13:30:12.990" v="219"/>
          <ac:picMkLst>
            <pc:docMk/>
            <pc:sldMk cId="3726609302" sldId="298"/>
            <ac:picMk id="3" creationId="{EC804E96-DC5A-6C42-1E9B-0208345921C4}"/>
          </ac:picMkLst>
        </pc:picChg>
      </pc:sldChg>
    </pc:docChg>
  </pc:docChgLst>
  <pc:docChgLst>
    <pc:chgData name="Julia Roberts" userId="S::jroberts@rtamichigan.org::978b2690-a9da-4f96-86eb-c46062fea647" providerId="AD" clId="Web-{5F4144B7-8EE7-B258-2860-43E2E70D0FC8}"/>
    <pc:docChg chg="modSld">
      <pc:chgData name="Julia Roberts" userId="S::jroberts@rtamichigan.org::978b2690-a9da-4f96-86eb-c46062fea647" providerId="AD" clId="Web-{5F4144B7-8EE7-B258-2860-43E2E70D0FC8}" dt="2026-05-15T18:01:33.396" v="233" actId="1076"/>
      <pc:docMkLst>
        <pc:docMk/>
      </pc:docMkLst>
      <pc:sldChg chg="modSp">
        <pc:chgData name="Julia Roberts" userId="S::jroberts@rtamichigan.org::978b2690-a9da-4f96-86eb-c46062fea647" providerId="AD" clId="Web-{5F4144B7-8EE7-B258-2860-43E2E70D0FC8}" dt="2026-05-15T04:25:56.961" v="10" actId="20577"/>
        <pc:sldMkLst>
          <pc:docMk/>
          <pc:sldMk cId="771796946" sldId="308"/>
        </pc:sldMkLst>
        <pc:spChg chg="mod">
          <ac:chgData name="Julia Roberts" userId="S::jroberts@rtamichigan.org::978b2690-a9da-4f96-86eb-c46062fea647" providerId="AD" clId="Web-{5F4144B7-8EE7-B258-2860-43E2E70D0FC8}" dt="2026-05-15T04:25:56.961" v="10" actId="20577"/>
          <ac:spMkLst>
            <pc:docMk/>
            <pc:sldMk cId="771796946" sldId="308"/>
            <ac:spMk id="4" creationId="{8B32472A-2F8E-3538-BDBF-668FDC204D6C}"/>
          </ac:spMkLst>
        </pc:spChg>
      </pc:sldChg>
      <pc:sldChg chg="modSp">
        <pc:chgData name="Julia Roberts" userId="S::jroberts@rtamichigan.org::978b2690-a9da-4f96-86eb-c46062fea647" providerId="AD" clId="Web-{5F4144B7-8EE7-B258-2860-43E2E70D0FC8}" dt="2026-05-15T18:01:33.396" v="233" actId="1076"/>
        <pc:sldMkLst>
          <pc:docMk/>
          <pc:sldMk cId="100792790" sldId="312"/>
        </pc:sldMkLst>
        <pc:spChg chg="mod">
          <ac:chgData name="Julia Roberts" userId="S::jroberts@rtamichigan.org::978b2690-a9da-4f96-86eb-c46062fea647" providerId="AD" clId="Web-{5F4144B7-8EE7-B258-2860-43E2E70D0FC8}" dt="2026-05-15T04:38:06.842" v="32" actId="20577"/>
          <ac:spMkLst>
            <pc:docMk/>
            <pc:sldMk cId="100792790" sldId="312"/>
            <ac:spMk id="2" creationId="{B7FDA061-F29B-AD4A-40B3-16B1F5495BBA}"/>
          </ac:spMkLst>
        </pc:spChg>
        <pc:spChg chg="mod">
          <ac:chgData name="Julia Roberts" userId="S::jroberts@rtamichigan.org::978b2690-a9da-4f96-86eb-c46062fea647" providerId="AD" clId="Web-{5F4144B7-8EE7-B258-2860-43E2E70D0FC8}" dt="2026-05-15T18:01:33.396" v="233" actId="1076"/>
          <ac:spMkLst>
            <pc:docMk/>
            <pc:sldMk cId="100792790" sldId="312"/>
            <ac:spMk id="3" creationId="{5179526A-C50B-C657-1D1B-158515C4586F}"/>
          </ac:spMkLst>
        </pc:spChg>
        <pc:picChg chg="mod">
          <ac:chgData name="Julia Roberts" userId="S::jroberts@rtamichigan.org::978b2690-a9da-4f96-86eb-c46062fea647" providerId="AD" clId="Web-{5F4144B7-8EE7-B258-2860-43E2E70D0FC8}" dt="2026-05-15T18:01:03.490" v="228" actId="14100"/>
          <ac:picMkLst>
            <pc:docMk/>
            <pc:sldMk cId="100792790" sldId="312"/>
            <ac:picMk id="4" creationId="{FE7EC86B-898D-FC67-9926-40122078C612}"/>
          </ac:picMkLst>
        </pc:picChg>
        <pc:picChg chg="mod modCrop">
          <ac:chgData name="Julia Roberts" userId="S::jroberts@rtamichigan.org::978b2690-a9da-4f96-86eb-c46062fea647" providerId="AD" clId="Web-{5F4144B7-8EE7-B258-2860-43E2E70D0FC8}" dt="2026-05-15T18:01:18.302" v="230" actId="14100"/>
          <ac:picMkLst>
            <pc:docMk/>
            <pc:sldMk cId="100792790" sldId="312"/>
            <ac:picMk id="7" creationId="{597E3331-4766-7966-96DD-A892B7F9BC12}"/>
          </ac:picMkLst>
        </pc:picChg>
      </pc:sldChg>
      <pc:sldChg chg="modSp mod modShow">
        <pc:chgData name="Julia Roberts" userId="S::jroberts@rtamichigan.org::978b2690-a9da-4f96-86eb-c46062fea647" providerId="AD" clId="Web-{5F4144B7-8EE7-B258-2860-43E2E70D0FC8}" dt="2026-05-15T14:33:23.890" v="220"/>
        <pc:sldMkLst>
          <pc:docMk/>
          <pc:sldMk cId="2557787536" sldId="317"/>
        </pc:sldMkLst>
        <pc:spChg chg="mod">
          <ac:chgData name="Julia Roberts" userId="S::jroberts@rtamichigan.org::978b2690-a9da-4f96-86eb-c46062fea647" providerId="AD" clId="Web-{5F4144B7-8EE7-B258-2860-43E2E70D0FC8}" dt="2026-05-15T14:33:11.639" v="219" actId="14100"/>
          <ac:spMkLst>
            <pc:docMk/>
            <pc:sldMk cId="2557787536" sldId="317"/>
            <ac:spMk id="3" creationId="{1CA7ADF5-1B75-1103-49EE-3D280C58760A}"/>
          </ac:spMkLst>
        </pc:spChg>
      </pc:sldChg>
    </pc:docChg>
  </pc:docChgLst>
  <pc:docChgLst>
    <pc:chgData name="Drue Bender" userId="S::dbender@rtamichigan.org::94e35a6b-957c-4649-8e1b-f5a15f9834a5" providerId="AD" clId="Web-{586B97D9-6529-A799-715E-8FFE09A2377D}"/>
    <pc:docChg chg="modSld">
      <pc:chgData name="Drue Bender" userId="S::dbender@rtamichigan.org::94e35a6b-957c-4649-8e1b-f5a15f9834a5" providerId="AD" clId="Web-{586B97D9-6529-A799-715E-8FFE09A2377D}" dt="2026-05-07T17:52:30.982" v="921" actId="1076"/>
      <pc:docMkLst>
        <pc:docMk/>
      </pc:docMkLst>
      <pc:sldChg chg="addSp delSp modSp">
        <pc:chgData name="Drue Bender" userId="S::dbender@rtamichigan.org::94e35a6b-957c-4649-8e1b-f5a15f9834a5" providerId="AD" clId="Web-{586B97D9-6529-A799-715E-8FFE09A2377D}" dt="2026-05-07T17:52:30.982" v="921" actId="1076"/>
        <pc:sldMkLst>
          <pc:docMk/>
          <pc:sldMk cId="3989581994" sldId="300"/>
        </pc:sldMkLst>
        <pc:spChg chg="add mod">
          <ac:chgData name="Drue Bender" userId="S::dbender@rtamichigan.org::94e35a6b-957c-4649-8e1b-f5a15f9834a5" providerId="AD" clId="Web-{586B97D9-6529-A799-715E-8FFE09A2377D}" dt="2026-05-07T17:52:05.683" v="918" actId="20577"/>
          <ac:spMkLst>
            <pc:docMk/>
            <pc:sldMk cId="3989581994" sldId="300"/>
            <ac:spMk id="4" creationId="{ABABB9EF-8A99-2C6E-1774-BD2B3EEF20C5}"/>
          </ac:spMkLst>
        </pc:spChg>
        <pc:spChg chg="add mod">
          <ac:chgData name="Drue Bender" userId="S::dbender@rtamichigan.org::94e35a6b-957c-4649-8e1b-f5a15f9834a5" providerId="AD" clId="Web-{586B97D9-6529-A799-715E-8FFE09A2377D}" dt="2026-05-07T17:52:12.277" v="919" actId="20577"/>
          <ac:spMkLst>
            <pc:docMk/>
            <pc:sldMk cId="3989581994" sldId="300"/>
            <ac:spMk id="6" creationId="{B68CDDC2-9F55-D9FC-95EA-D7060503D42F}"/>
          </ac:spMkLst>
        </pc:spChg>
        <pc:picChg chg="add mod">
          <ac:chgData name="Drue Bender" userId="S::dbender@rtamichigan.org::94e35a6b-957c-4649-8e1b-f5a15f9834a5" providerId="AD" clId="Web-{586B97D9-6529-A799-715E-8FFE09A2377D}" dt="2026-05-07T17:51:28.539" v="914" actId="1076"/>
          <ac:picMkLst>
            <pc:docMk/>
            <pc:sldMk cId="3989581994" sldId="300"/>
            <ac:picMk id="7" creationId="{E215E5DD-CE1D-791E-0054-39E940364DB3}"/>
          </ac:picMkLst>
        </pc:picChg>
        <pc:picChg chg="add mod">
          <ac:chgData name="Drue Bender" userId="S::dbender@rtamichigan.org::94e35a6b-957c-4649-8e1b-f5a15f9834a5" providerId="AD" clId="Web-{586B97D9-6529-A799-715E-8FFE09A2377D}" dt="2026-05-07T17:52:25.887" v="920" actId="1076"/>
          <ac:picMkLst>
            <pc:docMk/>
            <pc:sldMk cId="3989581994" sldId="300"/>
            <ac:picMk id="9" creationId="{EB0D0890-BD71-2235-2CAE-4E59585FFDD5}"/>
          </ac:picMkLst>
        </pc:picChg>
        <pc:picChg chg="add mod">
          <ac:chgData name="Drue Bender" userId="S::dbender@rtamichigan.org::94e35a6b-957c-4649-8e1b-f5a15f9834a5" providerId="AD" clId="Web-{586B97D9-6529-A799-715E-8FFE09A2377D}" dt="2026-05-07T17:52:30.982" v="921" actId="1076"/>
          <ac:picMkLst>
            <pc:docMk/>
            <pc:sldMk cId="3989581994" sldId="300"/>
            <ac:picMk id="11" creationId="{92CA2BDB-C908-49CA-D50B-75717FA6C205}"/>
          </ac:picMkLst>
        </pc:picChg>
      </pc:sldChg>
      <pc:sldChg chg="addSp modSp">
        <pc:chgData name="Drue Bender" userId="S::dbender@rtamichigan.org::94e35a6b-957c-4649-8e1b-f5a15f9834a5" providerId="AD" clId="Web-{586B97D9-6529-A799-715E-8FFE09A2377D}" dt="2026-05-07T17:25:39.122" v="719" actId="20577"/>
        <pc:sldMkLst>
          <pc:docMk/>
          <pc:sldMk cId="3441913840" sldId="301"/>
        </pc:sldMkLst>
        <pc:spChg chg="add mod">
          <ac:chgData name="Drue Bender" userId="S::dbender@rtamichigan.org::94e35a6b-957c-4649-8e1b-f5a15f9834a5" providerId="AD" clId="Web-{586B97D9-6529-A799-715E-8FFE09A2377D}" dt="2026-05-07T17:25:39.122" v="719" actId="20577"/>
          <ac:spMkLst>
            <pc:docMk/>
            <pc:sldMk cId="3441913840" sldId="301"/>
            <ac:spMk id="4" creationId="{1C0D30D3-C39A-FE24-403F-66A5E46BE621}"/>
          </ac:spMkLst>
        </pc:spChg>
      </pc:sldChg>
      <pc:sldChg chg="addSp delSp modSp">
        <pc:chgData name="Drue Bender" userId="S::dbender@rtamichigan.org::94e35a6b-957c-4649-8e1b-f5a15f9834a5" providerId="AD" clId="Web-{586B97D9-6529-A799-715E-8FFE09A2377D}" dt="2026-05-07T17:07:33.311" v="467" actId="20577"/>
        <pc:sldMkLst>
          <pc:docMk/>
          <pc:sldMk cId="1824063104" sldId="302"/>
        </pc:sldMkLst>
        <pc:spChg chg="mod">
          <ac:chgData name="Drue Bender" userId="S::dbender@rtamichigan.org::94e35a6b-957c-4649-8e1b-f5a15f9834a5" providerId="AD" clId="Web-{586B97D9-6529-A799-715E-8FFE09A2377D}" dt="2026-05-07T17:07:33.311" v="467" actId="20577"/>
          <ac:spMkLst>
            <pc:docMk/>
            <pc:sldMk cId="1824063104" sldId="302"/>
            <ac:spMk id="2" creationId="{F98DA67B-5F7E-4BA8-3FF7-B848D90A9851}"/>
          </ac:spMkLst>
        </pc:spChg>
        <pc:spChg chg="add mod">
          <ac:chgData name="Drue Bender" userId="S::dbender@rtamichigan.org::94e35a6b-957c-4649-8e1b-f5a15f9834a5" providerId="AD" clId="Web-{586B97D9-6529-A799-715E-8FFE09A2377D}" dt="2026-05-07T17:06:04.886" v="458" actId="1076"/>
          <ac:spMkLst>
            <pc:docMk/>
            <pc:sldMk cId="1824063104" sldId="302"/>
            <ac:spMk id="6" creationId="{DE312DB7-4A2E-3400-B246-3080F1E9D2E2}"/>
          </ac:spMkLst>
        </pc:spChg>
        <pc:picChg chg="add mod">
          <ac:chgData name="Drue Bender" userId="S::dbender@rtamichigan.org::94e35a6b-957c-4649-8e1b-f5a15f9834a5" providerId="AD" clId="Web-{586B97D9-6529-A799-715E-8FFE09A2377D}" dt="2026-05-07T17:06:51.528" v="465" actId="1076"/>
          <ac:picMkLst>
            <pc:docMk/>
            <pc:sldMk cId="1824063104" sldId="302"/>
            <ac:picMk id="7" creationId="{BBC7E6EF-875B-663A-A4CC-D5124414103A}"/>
          </ac:picMkLst>
        </pc:picChg>
      </pc:sldChg>
    </pc:docChg>
  </pc:docChgLst>
  <pc:docChgLst>
    <pc:chgData name="Julia Roberts" userId="978b2690-a9da-4f96-86eb-c46062fea647" providerId="ADAL" clId="{A3C5FA7B-471D-4286-A7C7-13B7B2E697D2}"/>
    <pc:docChg chg="undo custSel modSld">
      <pc:chgData name="Julia Roberts" userId="978b2690-a9da-4f96-86eb-c46062fea647" providerId="ADAL" clId="{A3C5FA7B-471D-4286-A7C7-13B7B2E697D2}" dt="2026-05-15T12:55:29.824" v="237" actId="20577"/>
      <pc:docMkLst>
        <pc:docMk/>
      </pc:docMkLst>
      <pc:sldChg chg="modSp mod">
        <pc:chgData name="Julia Roberts" userId="978b2690-a9da-4f96-86eb-c46062fea647" providerId="ADAL" clId="{A3C5FA7B-471D-4286-A7C7-13B7B2E697D2}" dt="2026-05-15T12:55:29.824" v="237" actId="20577"/>
        <pc:sldMkLst>
          <pc:docMk/>
          <pc:sldMk cId="2557787536" sldId="317"/>
        </pc:sldMkLst>
        <pc:spChg chg="mod">
          <ac:chgData name="Julia Roberts" userId="978b2690-a9da-4f96-86eb-c46062fea647" providerId="ADAL" clId="{A3C5FA7B-471D-4286-A7C7-13B7B2E697D2}" dt="2026-05-15T12:55:29.824" v="237" actId="20577"/>
          <ac:spMkLst>
            <pc:docMk/>
            <pc:sldMk cId="2557787536" sldId="317"/>
            <ac:spMk id="3" creationId="{1CA7ADF5-1B75-1103-49EE-3D280C58760A}"/>
          </ac:spMkLst>
        </pc:spChg>
      </pc:sldChg>
    </pc:docChg>
  </pc:docChgLst>
  <pc:docChgLst>
    <pc:chgData name="Julia Roberts" userId="978b2690-a9da-4f96-86eb-c46062fea647" providerId="ADAL" clId="{5DAA8BEB-5ECF-4696-BFC2-13C85590039A}"/>
    <pc:docChg chg="modSld">
      <pc:chgData name="Julia Roberts" userId="978b2690-a9da-4f96-86eb-c46062fea647" providerId="ADAL" clId="{5DAA8BEB-5ECF-4696-BFC2-13C85590039A}" dt="2026-05-15T17:59:33.562" v="0" actId="22"/>
      <pc:docMkLst>
        <pc:docMk/>
      </pc:docMkLst>
      <pc:sldChg chg="addSp mod">
        <pc:chgData name="Julia Roberts" userId="978b2690-a9da-4f96-86eb-c46062fea647" providerId="ADAL" clId="{5DAA8BEB-5ECF-4696-BFC2-13C85590039A}" dt="2026-05-15T17:59:33.562" v="0" actId="22"/>
        <pc:sldMkLst>
          <pc:docMk/>
          <pc:sldMk cId="100792790" sldId="312"/>
        </pc:sldMkLst>
        <pc:picChg chg="add">
          <ac:chgData name="Julia Roberts" userId="978b2690-a9da-4f96-86eb-c46062fea647" providerId="ADAL" clId="{5DAA8BEB-5ECF-4696-BFC2-13C85590039A}" dt="2026-05-15T17:59:33.562" v="0" actId="22"/>
          <ac:picMkLst>
            <pc:docMk/>
            <pc:sldMk cId="100792790" sldId="312"/>
            <ac:picMk id="7" creationId="{597E3331-4766-7966-96DD-A892B7F9BC12}"/>
          </ac:picMkLst>
        </pc:picChg>
      </pc:sldChg>
    </pc:docChg>
  </pc:docChgLst>
  <pc:docChgLst>
    <pc:chgData name="Ben Stupka" userId="S::bstupka@rtamichigan.org::e5115938-a83e-4199-942f-4d4356825242" providerId="AD" clId="Web-{6A06E948-4F02-8BFC-ED9D-A61DA91E96DB}"/>
    <pc:docChg chg="modSld">
      <pc:chgData name="Ben Stupka" userId="S::bstupka@rtamichigan.org::e5115938-a83e-4199-942f-4d4356825242" providerId="AD" clId="Web-{6A06E948-4F02-8BFC-ED9D-A61DA91E96DB}" dt="2026-05-15T16:55:05.588" v="1" actId="1076"/>
      <pc:docMkLst>
        <pc:docMk/>
      </pc:docMkLst>
      <pc:sldChg chg="delSp modSp">
        <pc:chgData name="Ben Stupka" userId="S::bstupka@rtamichigan.org::e5115938-a83e-4199-942f-4d4356825242" providerId="AD" clId="Web-{6A06E948-4F02-8BFC-ED9D-A61DA91E96DB}" dt="2026-05-15T16:55:05.588" v="1" actId="1076"/>
        <pc:sldMkLst>
          <pc:docMk/>
          <pc:sldMk cId="242387568" sldId="305"/>
        </pc:sldMkLst>
        <pc:picChg chg="mod">
          <ac:chgData name="Ben Stupka" userId="S::bstupka@rtamichigan.org::e5115938-a83e-4199-942f-4d4356825242" providerId="AD" clId="Web-{6A06E948-4F02-8BFC-ED9D-A61DA91E96DB}" dt="2026-05-15T16:55:05.588" v="1" actId="1076"/>
          <ac:picMkLst>
            <pc:docMk/>
            <pc:sldMk cId="242387568" sldId="305"/>
            <ac:picMk id="14" creationId="{15FD35E3-3A08-6C94-657E-549E99E8365E}"/>
          </ac:picMkLst>
        </pc:picChg>
      </pc:sldChg>
    </pc:docChg>
  </pc:docChgLst>
  <pc:docChgLst>
    <pc:chgData name="Julia Roberts" userId="S::jroberts@rtamichigan.org::978b2690-a9da-4f96-86eb-c46062fea647" providerId="AD" clId="Web-{5D285B44-B6B1-B51C-A89E-99373F918E83}"/>
    <pc:docChg chg="addSld delSld modSld sldOrd">
      <pc:chgData name="Julia Roberts" userId="S::jroberts@rtamichigan.org::978b2690-a9da-4f96-86eb-c46062fea647" providerId="AD" clId="Web-{5D285B44-B6B1-B51C-A89E-99373F918E83}" dt="2026-05-07T20:21:51.608" v="2034" actId="20577"/>
      <pc:docMkLst>
        <pc:docMk/>
      </pc:docMkLst>
      <pc:sldChg chg="modSp">
        <pc:chgData name="Julia Roberts" userId="S::jroberts@rtamichigan.org::978b2690-a9da-4f96-86eb-c46062fea647" providerId="AD" clId="Web-{5D285B44-B6B1-B51C-A89E-99373F918E83}" dt="2026-05-07T19:43:51.258" v="1554"/>
        <pc:sldMkLst>
          <pc:docMk/>
          <pc:sldMk cId="2953876792" sldId="297"/>
        </pc:sldMkLst>
        <pc:spChg chg="mod">
          <ac:chgData name="Julia Roberts" userId="S::jroberts@rtamichigan.org::978b2690-a9da-4f96-86eb-c46062fea647" providerId="AD" clId="Web-{5D285B44-B6B1-B51C-A89E-99373F918E83}" dt="2026-05-07T19:26:31.617" v="1330" actId="20577"/>
          <ac:spMkLst>
            <pc:docMk/>
            <pc:sldMk cId="2953876792" sldId="297"/>
            <ac:spMk id="2" creationId="{99674B74-BE57-85C0-B04D-68B832A1480F}"/>
          </ac:spMkLst>
        </pc:spChg>
        <pc:graphicFrameChg chg="mod modGraphic">
          <ac:chgData name="Julia Roberts" userId="S::jroberts@rtamichigan.org::978b2690-a9da-4f96-86eb-c46062fea647" providerId="AD" clId="Web-{5D285B44-B6B1-B51C-A89E-99373F918E83}" dt="2026-05-07T19:29:29.822" v="1464"/>
          <ac:graphicFrameMkLst>
            <pc:docMk/>
            <pc:sldMk cId="2953876792" sldId="297"/>
            <ac:graphicFrameMk id="9" creationId="{8F941970-B49E-F35B-096D-64D6205AA2ED}"/>
          </ac:graphicFrameMkLst>
        </pc:graphicFrameChg>
        <pc:graphicFrameChg chg="mod modGraphic">
          <ac:chgData name="Julia Roberts" userId="S::jroberts@rtamichigan.org::978b2690-a9da-4f96-86eb-c46062fea647" providerId="AD" clId="Web-{5D285B44-B6B1-B51C-A89E-99373F918E83}" dt="2026-05-07T19:43:51.258" v="1554"/>
          <ac:graphicFrameMkLst>
            <pc:docMk/>
            <pc:sldMk cId="2953876792" sldId="297"/>
            <ac:graphicFrameMk id="10" creationId="{263F1DB9-9E47-8153-A990-57F1CFD55E69}"/>
          </ac:graphicFrameMkLst>
        </pc:graphicFrameChg>
      </pc:sldChg>
      <pc:sldChg chg="modSp">
        <pc:chgData name="Julia Roberts" userId="S::jroberts@rtamichigan.org::978b2690-a9da-4f96-86eb-c46062fea647" providerId="AD" clId="Web-{5D285B44-B6B1-B51C-A89E-99373F918E83}" dt="2026-05-07T16:29:26.439" v="2" actId="20577"/>
        <pc:sldMkLst>
          <pc:docMk/>
          <pc:sldMk cId="3726609302" sldId="298"/>
        </pc:sldMkLst>
        <pc:spChg chg="mod">
          <ac:chgData name="Julia Roberts" userId="S::jroberts@rtamichigan.org::978b2690-a9da-4f96-86eb-c46062fea647" providerId="AD" clId="Web-{5D285B44-B6B1-B51C-A89E-99373F918E83}" dt="2026-05-07T16:29:26.439" v="2" actId="20577"/>
          <ac:spMkLst>
            <pc:docMk/>
            <pc:sldMk cId="3726609302" sldId="298"/>
            <ac:spMk id="4" creationId="{13F41D0F-A58B-ABDB-4500-39401F2C6069}"/>
          </ac:spMkLst>
        </pc:spChg>
      </pc:sldChg>
      <pc:sldChg chg="modSp">
        <pc:chgData name="Julia Roberts" userId="S::jroberts@rtamichigan.org::978b2690-a9da-4f96-86eb-c46062fea647" providerId="AD" clId="Web-{5D285B44-B6B1-B51C-A89E-99373F918E83}" dt="2026-05-07T16:44:35.642" v="260" actId="14100"/>
        <pc:sldMkLst>
          <pc:docMk/>
          <pc:sldMk cId="52483934" sldId="299"/>
        </pc:sldMkLst>
        <pc:spChg chg="mod">
          <ac:chgData name="Julia Roberts" userId="S::jroberts@rtamichigan.org::978b2690-a9da-4f96-86eb-c46062fea647" providerId="AD" clId="Web-{5D285B44-B6B1-B51C-A89E-99373F918E83}" dt="2026-05-07T16:43:27.945" v="237" actId="20577"/>
          <ac:spMkLst>
            <pc:docMk/>
            <pc:sldMk cId="52483934" sldId="299"/>
            <ac:spMk id="2" creationId="{13EE4D37-DA76-2B75-3EA9-C55ECAA041B5}"/>
          </ac:spMkLst>
        </pc:spChg>
        <pc:spChg chg="mod">
          <ac:chgData name="Julia Roberts" userId="S::jroberts@rtamichigan.org::978b2690-a9da-4f96-86eb-c46062fea647" providerId="AD" clId="Web-{5D285B44-B6B1-B51C-A89E-99373F918E83}" dt="2026-05-07T16:44:35.642" v="260" actId="14100"/>
          <ac:spMkLst>
            <pc:docMk/>
            <pc:sldMk cId="52483934" sldId="299"/>
            <ac:spMk id="6" creationId="{169E606D-142A-EE52-87BB-F67AA0A7C995}"/>
          </ac:spMkLst>
        </pc:spChg>
        <pc:spChg chg="mod">
          <ac:chgData name="Julia Roberts" userId="S::jroberts@rtamichigan.org::978b2690-a9da-4f96-86eb-c46062fea647" providerId="AD" clId="Web-{5D285B44-B6B1-B51C-A89E-99373F918E83}" dt="2026-05-07T16:44:03.842" v="244" actId="20577"/>
          <ac:spMkLst>
            <pc:docMk/>
            <pc:sldMk cId="52483934" sldId="299"/>
            <ac:spMk id="10" creationId="{281CB74E-7B63-7336-F0F9-65585EAE4840}"/>
          </ac:spMkLst>
        </pc:spChg>
      </pc:sldChg>
      <pc:sldChg chg="addSp delSp modSp">
        <pc:chgData name="Julia Roberts" userId="S::jroberts@rtamichigan.org::978b2690-a9da-4f96-86eb-c46062fea647" providerId="AD" clId="Web-{5D285B44-B6B1-B51C-A89E-99373F918E83}" dt="2026-05-07T20:06:10.828" v="1886" actId="1076"/>
        <pc:sldMkLst>
          <pc:docMk/>
          <pc:sldMk cId="3989581994" sldId="300"/>
        </pc:sldMkLst>
        <pc:spChg chg="mod">
          <ac:chgData name="Julia Roberts" userId="S::jroberts@rtamichigan.org::978b2690-a9da-4f96-86eb-c46062fea647" providerId="AD" clId="Web-{5D285B44-B6B1-B51C-A89E-99373F918E83}" dt="2026-05-07T19:44:06.009" v="1555" actId="20577"/>
          <ac:spMkLst>
            <pc:docMk/>
            <pc:sldMk cId="3989581994" sldId="300"/>
            <ac:spMk id="2" creationId="{0A5C187E-D8CD-E2F5-2921-2EF39710C808}"/>
          </ac:spMkLst>
        </pc:spChg>
        <pc:spChg chg="mod">
          <ac:chgData name="Julia Roberts" userId="S::jroberts@rtamichigan.org::978b2690-a9da-4f96-86eb-c46062fea647" providerId="AD" clId="Web-{5D285B44-B6B1-B51C-A89E-99373F918E83}" dt="2026-05-07T19:44:53.744" v="1584" actId="20577"/>
          <ac:spMkLst>
            <pc:docMk/>
            <pc:sldMk cId="3989581994" sldId="300"/>
            <ac:spMk id="4" creationId="{ABABB9EF-8A99-2C6E-1774-BD2B3EEF20C5}"/>
          </ac:spMkLst>
        </pc:spChg>
        <pc:spChg chg="mod">
          <ac:chgData name="Julia Roberts" userId="S::jroberts@rtamichigan.org::978b2690-a9da-4f96-86eb-c46062fea647" providerId="AD" clId="Web-{5D285B44-B6B1-B51C-A89E-99373F918E83}" dt="2026-05-07T19:44:15.602" v="1559" actId="20577"/>
          <ac:spMkLst>
            <pc:docMk/>
            <pc:sldMk cId="3989581994" sldId="300"/>
            <ac:spMk id="6" creationId="{B68CDDC2-9F55-D9FC-95EA-D7060503D42F}"/>
          </ac:spMkLst>
        </pc:spChg>
        <pc:picChg chg="mod">
          <ac:chgData name="Julia Roberts" userId="S::jroberts@rtamichigan.org::978b2690-a9da-4f96-86eb-c46062fea647" providerId="AD" clId="Web-{5D285B44-B6B1-B51C-A89E-99373F918E83}" dt="2026-05-07T20:06:10.828" v="1886" actId="1076"/>
          <ac:picMkLst>
            <pc:docMk/>
            <pc:sldMk cId="3989581994" sldId="300"/>
            <ac:picMk id="7" creationId="{E215E5DD-CE1D-791E-0054-39E940364DB3}"/>
          </ac:picMkLst>
        </pc:picChg>
        <pc:picChg chg="add del mod">
          <ac:chgData name="Julia Roberts" userId="S::jroberts@rtamichigan.org::978b2690-a9da-4f96-86eb-c46062fea647" providerId="AD" clId="Web-{5D285B44-B6B1-B51C-A89E-99373F918E83}" dt="2026-05-07T19:48:44.543" v="1617" actId="1076"/>
          <ac:picMkLst>
            <pc:docMk/>
            <pc:sldMk cId="3989581994" sldId="300"/>
            <ac:picMk id="9" creationId="{EB0D0890-BD71-2235-2CAE-4E59585FFDD5}"/>
          </ac:picMkLst>
        </pc:picChg>
        <pc:picChg chg="add del mod modCrop">
          <ac:chgData name="Julia Roberts" userId="S::jroberts@rtamichigan.org::978b2690-a9da-4f96-86eb-c46062fea647" providerId="AD" clId="Web-{5D285B44-B6B1-B51C-A89E-99373F918E83}" dt="2026-05-07T19:48:25.199" v="1613" actId="1076"/>
          <ac:picMkLst>
            <pc:docMk/>
            <pc:sldMk cId="3989581994" sldId="300"/>
            <ac:picMk id="11" creationId="{92CA2BDB-C908-49CA-D50B-75717FA6C205}"/>
          </ac:picMkLst>
        </pc:picChg>
      </pc:sldChg>
      <pc:sldChg chg="modSp">
        <pc:chgData name="Julia Roberts" userId="S::jroberts@rtamichigan.org::978b2690-a9da-4f96-86eb-c46062fea647" providerId="AD" clId="Web-{5D285B44-B6B1-B51C-A89E-99373F918E83}" dt="2026-05-07T20:04:09.465" v="1844" actId="20577"/>
        <pc:sldMkLst>
          <pc:docMk/>
          <pc:sldMk cId="3441913840" sldId="301"/>
        </pc:sldMkLst>
        <pc:spChg chg="mod">
          <ac:chgData name="Julia Roberts" userId="S::jroberts@rtamichigan.org::978b2690-a9da-4f96-86eb-c46062fea647" providerId="AD" clId="Web-{5D285B44-B6B1-B51C-A89E-99373F918E83}" dt="2026-05-07T19:52:54.248" v="1650" actId="20577"/>
          <ac:spMkLst>
            <pc:docMk/>
            <pc:sldMk cId="3441913840" sldId="301"/>
            <ac:spMk id="2" creationId="{8C1C86DD-19EB-699D-18FB-AAFCB7C694AC}"/>
          </ac:spMkLst>
        </pc:spChg>
        <pc:spChg chg="mod">
          <ac:chgData name="Julia Roberts" userId="S::jroberts@rtamichigan.org::978b2690-a9da-4f96-86eb-c46062fea647" providerId="AD" clId="Web-{5D285B44-B6B1-B51C-A89E-99373F918E83}" dt="2026-05-07T20:04:09.465" v="1844" actId="20577"/>
          <ac:spMkLst>
            <pc:docMk/>
            <pc:sldMk cId="3441913840" sldId="301"/>
            <ac:spMk id="4" creationId="{1C0D30D3-C39A-FE24-403F-66A5E46BE621}"/>
          </ac:spMkLst>
        </pc:spChg>
      </pc:sldChg>
      <pc:sldChg chg="modSp">
        <pc:chgData name="Julia Roberts" userId="S::jroberts@rtamichigan.org::978b2690-a9da-4f96-86eb-c46062fea647" providerId="AD" clId="Web-{5D285B44-B6B1-B51C-A89E-99373F918E83}" dt="2026-05-07T20:19:43.747" v="2013" actId="20577"/>
        <pc:sldMkLst>
          <pc:docMk/>
          <pc:sldMk cId="1824063104" sldId="302"/>
        </pc:sldMkLst>
        <pc:spChg chg="mod">
          <ac:chgData name="Julia Roberts" userId="S::jroberts@rtamichigan.org::978b2690-a9da-4f96-86eb-c46062fea647" providerId="AD" clId="Web-{5D285B44-B6B1-B51C-A89E-99373F918E83}" dt="2026-05-07T20:19:43.747" v="2013" actId="20577"/>
          <ac:spMkLst>
            <pc:docMk/>
            <pc:sldMk cId="1824063104" sldId="302"/>
            <ac:spMk id="6" creationId="{DE312DB7-4A2E-3400-B246-3080F1E9D2E2}"/>
          </ac:spMkLst>
        </pc:spChg>
      </pc:sldChg>
      <pc:sldChg chg="modSp">
        <pc:chgData name="Julia Roberts" userId="S::jroberts@rtamichigan.org::978b2690-a9da-4f96-86eb-c46062fea647" providerId="AD" clId="Web-{5D285B44-B6B1-B51C-A89E-99373F918E83}" dt="2026-05-07T20:21:31.811" v="2030" actId="1076"/>
        <pc:sldMkLst>
          <pc:docMk/>
          <pc:sldMk cId="893194198" sldId="303"/>
        </pc:sldMkLst>
        <pc:spChg chg="mod">
          <ac:chgData name="Julia Roberts" userId="S::jroberts@rtamichigan.org::978b2690-a9da-4f96-86eb-c46062fea647" providerId="AD" clId="Web-{5D285B44-B6B1-B51C-A89E-99373F918E83}" dt="2026-05-07T20:21:28.405" v="2029" actId="14100"/>
          <ac:spMkLst>
            <pc:docMk/>
            <pc:sldMk cId="893194198" sldId="303"/>
            <ac:spMk id="3" creationId="{D4355E86-364E-48D6-9CB3-18AA0CC064F8}"/>
          </ac:spMkLst>
        </pc:spChg>
        <pc:picChg chg="mod">
          <ac:chgData name="Julia Roberts" userId="S::jroberts@rtamichigan.org::978b2690-a9da-4f96-86eb-c46062fea647" providerId="AD" clId="Web-{5D285B44-B6B1-B51C-A89E-99373F918E83}" dt="2026-05-07T20:21:31.811" v="2030" actId="1076"/>
          <ac:picMkLst>
            <pc:docMk/>
            <pc:sldMk cId="893194198" sldId="303"/>
            <ac:picMk id="6" creationId="{ABE680E3-68A3-3EBB-CA68-2385306468C6}"/>
          </ac:picMkLst>
        </pc:picChg>
        <pc:picChg chg="mod">
          <ac:chgData name="Julia Roberts" userId="S::jroberts@rtamichigan.org::978b2690-a9da-4f96-86eb-c46062fea647" providerId="AD" clId="Web-{5D285B44-B6B1-B51C-A89E-99373F918E83}" dt="2026-05-07T16:31:40.190" v="15" actId="1076"/>
          <ac:picMkLst>
            <pc:docMk/>
            <pc:sldMk cId="893194198" sldId="303"/>
            <ac:picMk id="9" creationId="{8FC7377B-2662-C973-9371-EF4A7BBAFCBA}"/>
          </ac:picMkLst>
        </pc:picChg>
      </pc:sldChg>
      <pc:sldChg chg="addSp delSp modSp">
        <pc:chgData name="Julia Roberts" userId="S::jroberts@rtamichigan.org::978b2690-a9da-4f96-86eb-c46062fea647" providerId="AD" clId="Web-{5D285B44-B6B1-B51C-A89E-99373F918E83}" dt="2026-05-07T20:13:08.506" v="1996" actId="1076"/>
        <pc:sldMkLst>
          <pc:docMk/>
          <pc:sldMk cId="242387568" sldId="305"/>
        </pc:sldMkLst>
        <pc:spChg chg="mod">
          <ac:chgData name="Julia Roberts" userId="S::jroberts@rtamichigan.org::978b2690-a9da-4f96-86eb-c46062fea647" providerId="AD" clId="Web-{5D285B44-B6B1-B51C-A89E-99373F918E83}" dt="2026-05-07T20:08:35.057" v="1946" actId="20577"/>
          <ac:spMkLst>
            <pc:docMk/>
            <pc:sldMk cId="242387568" sldId="305"/>
            <ac:spMk id="3" creationId="{1B189DBE-DE43-C25F-FBE6-A068AC9495F8}"/>
          </ac:spMkLst>
        </pc:spChg>
        <pc:picChg chg="mod">
          <ac:chgData name="Julia Roberts" userId="S::jroberts@rtamichigan.org::978b2690-a9da-4f96-86eb-c46062fea647" providerId="AD" clId="Web-{5D285B44-B6B1-B51C-A89E-99373F918E83}" dt="2026-05-07T20:08:55.246" v="1948" actId="14100"/>
          <ac:picMkLst>
            <pc:docMk/>
            <pc:sldMk cId="242387568" sldId="305"/>
            <ac:picMk id="6" creationId="{2ECA22AF-B55B-F11B-365A-9B1D1D9958B4}"/>
          </ac:picMkLst>
        </pc:picChg>
        <pc:picChg chg="add mod">
          <ac:chgData name="Julia Roberts" userId="S::jroberts@rtamichigan.org::978b2690-a9da-4f96-86eb-c46062fea647" providerId="AD" clId="Web-{5D285B44-B6B1-B51C-A89E-99373F918E83}" dt="2026-05-07T20:11:40.082" v="1983" actId="1076"/>
          <ac:picMkLst>
            <pc:docMk/>
            <pc:sldMk cId="242387568" sldId="305"/>
            <ac:picMk id="14" creationId="{15FD35E3-3A08-6C94-657E-549E99E8365E}"/>
          </ac:picMkLst>
        </pc:picChg>
        <pc:picChg chg="add mod">
          <ac:chgData name="Julia Roberts" userId="S::jroberts@rtamichigan.org::978b2690-a9da-4f96-86eb-c46062fea647" providerId="AD" clId="Web-{5D285B44-B6B1-B51C-A89E-99373F918E83}" dt="2026-05-07T20:12:42.521" v="1992" actId="1076"/>
          <ac:picMkLst>
            <pc:docMk/>
            <pc:sldMk cId="242387568" sldId="305"/>
            <ac:picMk id="15" creationId="{B67B7055-14A8-5ACE-C8CF-8D0FF7BB15AB}"/>
          </ac:picMkLst>
        </pc:picChg>
      </pc:sldChg>
      <pc:sldChg chg="modSp new">
        <pc:chgData name="Julia Roberts" userId="S::jroberts@rtamichigan.org::978b2690-a9da-4f96-86eb-c46062fea647" providerId="AD" clId="Web-{5D285B44-B6B1-B51C-A89E-99373F918E83}" dt="2026-05-07T17:52:35.364" v="376" actId="20577"/>
        <pc:sldMkLst>
          <pc:docMk/>
          <pc:sldMk cId="3895391525" sldId="306"/>
        </pc:sldMkLst>
        <pc:spChg chg="mod">
          <ac:chgData name="Julia Roberts" userId="S::jroberts@rtamichigan.org::978b2690-a9da-4f96-86eb-c46062fea647" providerId="AD" clId="Web-{5D285B44-B6B1-B51C-A89E-99373F918E83}" dt="2026-05-07T16:37:47.118" v="34" actId="20577"/>
          <ac:spMkLst>
            <pc:docMk/>
            <pc:sldMk cId="3895391525" sldId="306"/>
            <ac:spMk id="2" creationId="{8A3C24A1-7281-FBDB-E770-2E51D2D7F2D1}"/>
          </ac:spMkLst>
        </pc:spChg>
        <pc:spChg chg="mod">
          <ac:chgData name="Julia Roberts" userId="S::jroberts@rtamichigan.org::978b2690-a9da-4f96-86eb-c46062fea647" providerId="AD" clId="Web-{5D285B44-B6B1-B51C-A89E-99373F918E83}" dt="2026-05-07T17:52:35.364" v="376" actId="20577"/>
          <ac:spMkLst>
            <pc:docMk/>
            <pc:sldMk cId="3895391525" sldId="306"/>
            <ac:spMk id="3" creationId="{FB602E59-9EB3-6B5E-7ED1-3AF96C6FEA66}"/>
          </ac:spMkLst>
        </pc:spChg>
      </pc:sldChg>
      <pc:sldChg chg="modSp new">
        <pc:chgData name="Julia Roberts" userId="S::jroberts@rtamichigan.org::978b2690-a9da-4f96-86eb-c46062fea647" providerId="AD" clId="Web-{5D285B44-B6B1-B51C-A89E-99373F918E83}" dt="2026-05-07T20:21:51.608" v="2034" actId="20577"/>
        <pc:sldMkLst>
          <pc:docMk/>
          <pc:sldMk cId="771796946" sldId="308"/>
        </pc:sldMkLst>
        <pc:spChg chg="mod">
          <ac:chgData name="Julia Roberts" userId="S::jroberts@rtamichigan.org::978b2690-a9da-4f96-86eb-c46062fea647" providerId="AD" clId="Web-{5D285B44-B6B1-B51C-A89E-99373F918E83}" dt="2026-05-07T16:41:53.510" v="217" actId="20577"/>
          <ac:spMkLst>
            <pc:docMk/>
            <pc:sldMk cId="771796946" sldId="308"/>
            <ac:spMk id="2" creationId="{6FF260C4-843A-2D5D-AE91-D7E6943717F6}"/>
          </ac:spMkLst>
        </pc:spChg>
        <pc:spChg chg="mod">
          <ac:chgData name="Julia Roberts" userId="S::jroberts@rtamichigan.org::978b2690-a9da-4f96-86eb-c46062fea647" providerId="AD" clId="Web-{5D285B44-B6B1-B51C-A89E-99373F918E83}" dt="2026-05-07T16:45:39.442" v="277" actId="20577"/>
          <ac:spMkLst>
            <pc:docMk/>
            <pc:sldMk cId="771796946" sldId="308"/>
            <ac:spMk id="3" creationId="{5BBD3DFB-4CFE-0F92-B95D-75AE87C58498}"/>
          </ac:spMkLst>
        </pc:spChg>
        <pc:spChg chg="mod">
          <ac:chgData name="Julia Roberts" userId="S::jroberts@rtamichigan.org::978b2690-a9da-4f96-86eb-c46062fea647" providerId="AD" clId="Web-{5D285B44-B6B1-B51C-A89E-99373F918E83}" dt="2026-05-07T20:21:51.608" v="2034" actId="20577"/>
          <ac:spMkLst>
            <pc:docMk/>
            <pc:sldMk cId="771796946" sldId="308"/>
            <ac:spMk id="4" creationId="{8B32472A-2F8E-3538-BDBF-668FDC204D6C}"/>
          </ac:spMkLst>
        </pc:spChg>
      </pc:sldChg>
      <pc:sldChg chg="addSp delSp modSp add replId">
        <pc:chgData name="Julia Roberts" userId="S::jroberts@rtamichigan.org::978b2690-a9da-4f96-86eb-c46062fea647" providerId="AD" clId="Web-{5D285B44-B6B1-B51C-A89E-99373F918E83}" dt="2026-05-07T17:55:26.178" v="433" actId="1076"/>
        <pc:sldMkLst>
          <pc:docMk/>
          <pc:sldMk cId="1019649883" sldId="309"/>
        </pc:sldMkLst>
        <pc:spChg chg="mod">
          <ac:chgData name="Julia Roberts" userId="S::jroberts@rtamichigan.org::978b2690-a9da-4f96-86eb-c46062fea647" providerId="AD" clId="Web-{5D285B44-B6B1-B51C-A89E-99373F918E83}" dt="2026-05-07T17:53:52.568" v="408" actId="14100"/>
          <ac:spMkLst>
            <pc:docMk/>
            <pc:sldMk cId="1019649883" sldId="309"/>
            <ac:spMk id="3" creationId="{534B35CF-B0F5-B298-3261-9A269013A7BA}"/>
          </ac:spMkLst>
        </pc:spChg>
        <pc:spChg chg="add mod">
          <ac:chgData name="Julia Roberts" userId="S::jroberts@rtamichigan.org::978b2690-a9da-4f96-86eb-c46062fea647" providerId="AD" clId="Web-{5D285B44-B6B1-B51C-A89E-99373F918E83}" dt="2026-05-07T17:55:26.178" v="433" actId="1076"/>
          <ac:spMkLst>
            <pc:docMk/>
            <pc:sldMk cId="1019649883" sldId="309"/>
            <ac:spMk id="6" creationId="{FF94C76D-C898-7DFD-34ED-C97CB6FA52CB}"/>
          </ac:spMkLst>
        </pc:spChg>
        <pc:picChg chg="add mod">
          <ac:chgData name="Julia Roberts" userId="S::jroberts@rtamichigan.org::978b2690-a9da-4f96-86eb-c46062fea647" providerId="AD" clId="Web-{5D285B44-B6B1-B51C-A89E-99373F918E83}" dt="2026-05-07T17:54:24.193" v="411" actId="14100"/>
          <ac:picMkLst>
            <pc:docMk/>
            <pc:sldMk cId="1019649883" sldId="309"/>
            <ac:picMk id="4" creationId="{C8E17E25-09AB-979E-E074-0F477C057635}"/>
          </ac:picMkLst>
        </pc:picChg>
      </pc:sldChg>
      <pc:sldChg chg="addSp modSp new">
        <pc:chgData name="Julia Roberts" userId="S::jroberts@rtamichigan.org::978b2690-a9da-4f96-86eb-c46062fea647" providerId="AD" clId="Web-{5D285B44-B6B1-B51C-A89E-99373F918E83}" dt="2026-05-07T19:05:39.362" v="547" actId="20577"/>
        <pc:sldMkLst>
          <pc:docMk/>
          <pc:sldMk cId="4148121978" sldId="311"/>
        </pc:sldMkLst>
        <pc:spChg chg="mod">
          <ac:chgData name="Julia Roberts" userId="S::jroberts@rtamichigan.org::978b2690-a9da-4f96-86eb-c46062fea647" providerId="AD" clId="Web-{5D285B44-B6B1-B51C-A89E-99373F918E83}" dt="2026-05-07T17:58:27.304" v="481" actId="20577"/>
          <ac:spMkLst>
            <pc:docMk/>
            <pc:sldMk cId="4148121978" sldId="311"/>
            <ac:spMk id="2" creationId="{EF14711D-B68E-AFE9-5A21-A55D844A9461}"/>
          </ac:spMkLst>
        </pc:spChg>
        <pc:spChg chg="mod">
          <ac:chgData name="Julia Roberts" userId="S::jroberts@rtamichigan.org::978b2690-a9da-4f96-86eb-c46062fea647" providerId="AD" clId="Web-{5D285B44-B6B1-B51C-A89E-99373F918E83}" dt="2026-05-07T17:58:43.070" v="486" actId="20577"/>
          <ac:spMkLst>
            <pc:docMk/>
            <pc:sldMk cId="4148121978" sldId="311"/>
            <ac:spMk id="3" creationId="{EFD403BD-706D-7A70-F065-CA09C693618D}"/>
          </ac:spMkLst>
        </pc:spChg>
        <pc:spChg chg="mod">
          <ac:chgData name="Julia Roberts" userId="S::jroberts@rtamichigan.org::978b2690-a9da-4f96-86eb-c46062fea647" providerId="AD" clId="Web-{5D285B44-B6B1-B51C-A89E-99373F918E83}" dt="2026-05-07T19:05:39.362" v="547" actId="20577"/>
          <ac:spMkLst>
            <pc:docMk/>
            <pc:sldMk cId="4148121978" sldId="311"/>
            <ac:spMk id="4" creationId="{A0AC0D3E-1D5D-F1EE-460E-409C8FA9FC2C}"/>
          </ac:spMkLst>
        </pc:spChg>
        <pc:picChg chg="add">
          <ac:chgData name="Julia Roberts" userId="S::jroberts@rtamichigan.org::978b2690-a9da-4f96-86eb-c46062fea647" providerId="AD" clId="Web-{5D285B44-B6B1-B51C-A89E-99373F918E83}" dt="2026-05-07T17:58:49.554" v="487"/>
          <ac:picMkLst>
            <pc:docMk/>
            <pc:sldMk cId="4148121978" sldId="311"/>
            <ac:picMk id="6" creationId="{720EDAA7-7B80-7BED-91CC-FC28A6C6CF61}"/>
          </ac:picMkLst>
        </pc:picChg>
      </pc:sldChg>
      <pc:sldChg chg="addSp modSp new mod modClrScheme chgLayout">
        <pc:chgData name="Julia Roberts" userId="S::jroberts@rtamichigan.org::978b2690-a9da-4f96-86eb-c46062fea647" providerId="AD" clId="Web-{5D285B44-B6B1-B51C-A89E-99373F918E83}" dt="2026-05-07T20:18:23.746" v="2005" actId="20577"/>
        <pc:sldMkLst>
          <pc:docMk/>
          <pc:sldMk cId="100792790" sldId="312"/>
        </pc:sldMkLst>
        <pc:spChg chg="mod">
          <ac:chgData name="Julia Roberts" userId="S::jroberts@rtamichigan.org::978b2690-a9da-4f96-86eb-c46062fea647" providerId="AD" clId="Web-{5D285B44-B6B1-B51C-A89E-99373F918E83}" dt="2026-05-07T20:17:41.667" v="1998"/>
          <ac:spMkLst>
            <pc:docMk/>
            <pc:sldMk cId="100792790" sldId="312"/>
            <ac:spMk id="2" creationId="{B7FDA061-F29B-AD4A-40B3-16B1F5495BBA}"/>
          </ac:spMkLst>
        </pc:spChg>
        <pc:spChg chg="mod ord">
          <ac:chgData name="Julia Roberts" userId="S::jroberts@rtamichigan.org::978b2690-a9da-4f96-86eb-c46062fea647" providerId="AD" clId="Web-{5D285B44-B6B1-B51C-A89E-99373F918E83}" dt="2026-05-07T20:18:23.746" v="2005" actId="20577"/>
          <ac:spMkLst>
            <pc:docMk/>
            <pc:sldMk cId="100792790" sldId="312"/>
            <ac:spMk id="3" creationId="{5179526A-C50B-C657-1D1B-158515C4586F}"/>
          </ac:spMkLst>
        </pc:spChg>
        <pc:picChg chg="add mod">
          <ac:chgData name="Julia Roberts" userId="S::jroberts@rtamichigan.org::978b2690-a9da-4f96-86eb-c46062fea647" providerId="AD" clId="Web-{5D285B44-B6B1-B51C-A89E-99373F918E83}" dt="2026-05-07T20:18:11.308" v="2004" actId="1076"/>
          <ac:picMkLst>
            <pc:docMk/>
            <pc:sldMk cId="100792790" sldId="312"/>
            <ac:picMk id="4" creationId="{FE7EC86B-898D-FC67-9926-40122078C612}"/>
          </ac:picMkLst>
        </pc:picChg>
      </pc:sldChg>
    </pc:docChg>
  </pc:docChgLst>
  <pc:docChgLst>
    <pc:chgData name="Julia Roberts" userId="978b2690-a9da-4f96-86eb-c46062fea647" providerId="ADAL" clId="{D7A2F068-22BB-4CAD-848D-C71ADF3E2249}"/>
    <pc:docChg chg="undo custSel modSld">
      <pc:chgData name="Julia Roberts" userId="978b2690-a9da-4f96-86eb-c46062fea647" providerId="ADAL" clId="{D7A2F068-22BB-4CAD-848D-C71ADF3E2249}" dt="2026-05-21T17:41:16.244" v="3" actId="931"/>
      <pc:docMkLst>
        <pc:docMk/>
      </pc:docMkLst>
      <pc:sldChg chg="modSp mod">
        <pc:chgData name="Julia Roberts" userId="978b2690-a9da-4f96-86eb-c46062fea647" providerId="ADAL" clId="{D7A2F068-22BB-4CAD-848D-C71ADF3E2249}" dt="2026-05-21T17:06:17.912" v="0" actId="114"/>
        <pc:sldMkLst>
          <pc:docMk/>
          <pc:sldMk cId="771796946" sldId="308"/>
        </pc:sldMkLst>
        <pc:spChg chg="mod">
          <ac:chgData name="Julia Roberts" userId="978b2690-a9da-4f96-86eb-c46062fea647" providerId="ADAL" clId="{D7A2F068-22BB-4CAD-848D-C71ADF3E2249}" dt="2026-05-21T17:06:17.912" v="0" actId="114"/>
          <ac:spMkLst>
            <pc:docMk/>
            <pc:sldMk cId="771796946" sldId="308"/>
            <ac:spMk id="3" creationId="{5BBD3DFB-4CFE-0F92-B95D-75AE87C58498}"/>
          </ac:spMkLst>
        </pc:spChg>
      </pc:sldChg>
      <pc:sldChg chg="addSp delSp modSp mod">
        <pc:chgData name="Julia Roberts" userId="978b2690-a9da-4f96-86eb-c46062fea647" providerId="ADAL" clId="{D7A2F068-22BB-4CAD-848D-C71ADF3E2249}" dt="2026-05-21T17:41:16.244" v="3" actId="931"/>
        <pc:sldMkLst>
          <pc:docMk/>
          <pc:sldMk cId="1217768135" sldId="316"/>
        </pc:sldMkLst>
        <pc:picChg chg="add del mod">
          <ac:chgData name="Julia Roberts" userId="978b2690-a9da-4f96-86eb-c46062fea647" providerId="ADAL" clId="{D7A2F068-22BB-4CAD-848D-C71ADF3E2249}" dt="2026-05-21T17:41:16.244" v="3" actId="931"/>
          <ac:picMkLst>
            <pc:docMk/>
            <pc:sldMk cId="1217768135" sldId="316"/>
            <ac:picMk id="4" creationId="{91058007-9967-CC50-8A09-0300A0A1593F}"/>
          </ac:picMkLst>
        </pc:picChg>
      </pc:sldChg>
    </pc:docChg>
  </pc:docChgLst>
  <pc:docChgLst>
    <pc:chgData name="Kristin Caffray" userId="e193db3b-d593-4943-a278-811bf1c28fd8" providerId="ADAL" clId="{17D5DFC6-F5ED-478D-A7CB-675B955CA9A5}"/>
    <pc:docChg chg="custSel modSld">
      <pc:chgData name="Kristin Caffray" userId="e193db3b-d593-4943-a278-811bf1c28fd8" providerId="ADAL" clId="{17D5DFC6-F5ED-478D-A7CB-675B955CA9A5}" dt="2026-05-11T18:06:06.963" v="821" actId="1076"/>
      <pc:docMkLst>
        <pc:docMk/>
      </pc:docMkLst>
      <pc:sldChg chg="addSp modSp mod">
        <pc:chgData name="Kristin Caffray" userId="e193db3b-d593-4943-a278-811bf1c28fd8" providerId="ADAL" clId="{17D5DFC6-F5ED-478D-A7CB-675B955CA9A5}" dt="2026-05-04T14:15:53.602" v="820" actId="1076"/>
        <pc:sldMkLst>
          <pc:docMk/>
          <pc:sldMk cId="52483934" sldId="299"/>
        </pc:sldMkLst>
        <pc:spChg chg="add mod">
          <ac:chgData name="Kristin Caffray" userId="e193db3b-d593-4943-a278-811bf1c28fd8" providerId="ADAL" clId="{17D5DFC6-F5ED-478D-A7CB-675B955CA9A5}" dt="2026-05-04T13:54:25.885" v="694" actId="948"/>
          <ac:spMkLst>
            <pc:docMk/>
            <pc:sldMk cId="52483934" sldId="299"/>
            <ac:spMk id="4" creationId="{CADAA9E3-3181-EA86-19B6-ABC2663B2382}"/>
          </ac:spMkLst>
        </pc:spChg>
        <pc:spChg chg="add mod">
          <ac:chgData name="Kristin Caffray" userId="e193db3b-d593-4943-a278-811bf1c28fd8" providerId="ADAL" clId="{17D5DFC6-F5ED-478D-A7CB-675B955CA9A5}" dt="2026-05-04T14:15:34.319" v="815" actId="207"/>
          <ac:spMkLst>
            <pc:docMk/>
            <pc:sldMk cId="52483934" sldId="299"/>
            <ac:spMk id="6" creationId="{169E606D-142A-EE52-87BB-F67AA0A7C995}"/>
          </ac:spMkLst>
        </pc:spChg>
        <pc:spChg chg="add mod">
          <ac:chgData name="Kristin Caffray" userId="e193db3b-d593-4943-a278-811bf1c28fd8" providerId="ADAL" clId="{17D5DFC6-F5ED-478D-A7CB-675B955CA9A5}" dt="2026-05-04T14:15:38.144" v="816" actId="207"/>
          <ac:spMkLst>
            <pc:docMk/>
            <pc:sldMk cId="52483934" sldId="299"/>
            <ac:spMk id="9" creationId="{27FBD776-AF50-6B31-9CCD-CAC27E7C0C3A}"/>
          </ac:spMkLst>
        </pc:spChg>
        <pc:spChg chg="add mod">
          <ac:chgData name="Kristin Caffray" userId="e193db3b-d593-4943-a278-811bf1c28fd8" providerId="ADAL" clId="{17D5DFC6-F5ED-478D-A7CB-675B955CA9A5}" dt="2026-05-04T14:15:53.602" v="820" actId="1076"/>
          <ac:spMkLst>
            <pc:docMk/>
            <pc:sldMk cId="52483934" sldId="299"/>
            <ac:spMk id="10" creationId="{281CB74E-7B63-7336-F0F9-65585EAE4840}"/>
          </ac:spMkLst>
        </pc:spChg>
        <pc:picChg chg="add mod">
          <ac:chgData name="Kristin Caffray" userId="e193db3b-d593-4943-a278-811bf1c28fd8" providerId="ADAL" clId="{17D5DFC6-F5ED-478D-A7CB-675B955CA9A5}" dt="2026-05-04T14:10:08.878" v="699" actId="1076"/>
          <ac:picMkLst>
            <pc:docMk/>
            <pc:sldMk cId="52483934" sldId="299"/>
            <ac:picMk id="3" creationId="{1905D538-12A6-806A-2903-2F28AF876411}"/>
          </ac:picMkLst>
        </pc:picChg>
      </pc:sldChg>
      <pc:sldChg chg="modSp mod">
        <pc:chgData name="Kristin Caffray" userId="e193db3b-d593-4943-a278-811bf1c28fd8" providerId="ADAL" clId="{17D5DFC6-F5ED-478D-A7CB-675B955CA9A5}" dt="2026-05-11T18:06:06.963" v="821" actId="1076"/>
        <pc:sldMkLst>
          <pc:docMk/>
          <pc:sldMk cId="100792790" sldId="312"/>
        </pc:sldMkLst>
        <pc:picChg chg="mod">
          <ac:chgData name="Kristin Caffray" userId="e193db3b-d593-4943-a278-811bf1c28fd8" providerId="ADAL" clId="{17D5DFC6-F5ED-478D-A7CB-675B955CA9A5}" dt="2026-05-11T18:06:06.963" v="821" actId="1076"/>
          <ac:picMkLst>
            <pc:docMk/>
            <pc:sldMk cId="100792790" sldId="312"/>
            <ac:picMk id="4" creationId="{FE7EC86B-898D-FC67-9926-40122078C612}"/>
          </ac:picMkLst>
        </pc:picChg>
      </pc:sldChg>
    </pc:docChg>
  </pc:docChgLst>
  <pc:docChgLst>
    <pc:chgData name="Mshadoni Smith-Jackson" userId="9b81cc06-9562-43b7-9f78-2388c0d6efc5" providerId="ADAL" clId="{5D23E769-D7A8-47F5-91D8-8053BC798922}"/>
    <pc:docChg chg="undo redo custSel addSld delSld modSld">
      <pc:chgData name="Mshadoni Smith-Jackson" userId="9b81cc06-9562-43b7-9f78-2388c0d6efc5" providerId="ADAL" clId="{5D23E769-D7A8-47F5-91D8-8053BC798922}" dt="2026-05-07T18:24:23.382" v="1747" actId="20577"/>
      <pc:docMkLst>
        <pc:docMk/>
      </pc:docMkLst>
      <pc:sldChg chg="addSp delSp modSp mod chgLayout">
        <pc:chgData name="Mshadoni Smith-Jackson" userId="9b81cc06-9562-43b7-9f78-2388c0d6efc5" providerId="ADAL" clId="{5D23E769-D7A8-47F5-91D8-8053BC798922}" dt="2026-05-07T18:20:48.859" v="1679" actId="1076"/>
        <pc:sldMkLst>
          <pc:docMk/>
          <pc:sldMk cId="2953876792" sldId="297"/>
        </pc:sldMkLst>
        <pc:spChg chg="mod ord">
          <ac:chgData name="Mshadoni Smith-Jackson" userId="9b81cc06-9562-43b7-9f78-2388c0d6efc5" providerId="ADAL" clId="{5D23E769-D7A8-47F5-91D8-8053BC798922}" dt="2026-05-04T20:44:23.271" v="19" actId="700"/>
          <ac:spMkLst>
            <pc:docMk/>
            <pc:sldMk cId="2953876792" sldId="297"/>
            <ac:spMk id="2" creationId="{99674B74-BE57-85C0-B04D-68B832A1480F}"/>
          </ac:spMkLst>
        </pc:spChg>
        <pc:graphicFrameChg chg="add mod modGraphic">
          <ac:chgData name="Mshadoni Smith-Jackson" userId="9b81cc06-9562-43b7-9f78-2388c0d6efc5" providerId="ADAL" clId="{5D23E769-D7A8-47F5-91D8-8053BC798922}" dt="2026-05-07T18:20:44.914" v="1678" actId="1076"/>
          <ac:graphicFrameMkLst>
            <pc:docMk/>
            <pc:sldMk cId="2953876792" sldId="297"/>
            <ac:graphicFrameMk id="9" creationId="{8F941970-B49E-F35B-096D-64D6205AA2ED}"/>
          </ac:graphicFrameMkLst>
        </pc:graphicFrameChg>
        <pc:graphicFrameChg chg="add mod modGraphic">
          <ac:chgData name="Mshadoni Smith-Jackson" userId="9b81cc06-9562-43b7-9f78-2388c0d6efc5" providerId="ADAL" clId="{5D23E769-D7A8-47F5-91D8-8053BC798922}" dt="2026-05-07T18:20:48.859" v="1679" actId="1076"/>
          <ac:graphicFrameMkLst>
            <pc:docMk/>
            <pc:sldMk cId="2953876792" sldId="297"/>
            <ac:graphicFrameMk id="10" creationId="{263F1DB9-9E47-8153-A990-57F1CFD55E69}"/>
          </ac:graphicFrameMkLst>
        </pc:graphicFrameChg>
      </pc:sldChg>
      <pc:sldChg chg="modSp mod">
        <pc:chgData name="Mshadoni Smith-Jackson" userId="9b81cc06-9562-43b7-9f78-2388c0d6efc5" providerId="ADAL" clId="{5D23E769-D7A8-47F5-91D8-8053BC798922}" dt="2026-05-07T16:30:14.622" v="1329" actId="20577"/>
        <pc:sldMkLst>
          <pc:docMk/>
          <pc:sldMk cId="52483934" sldId="299"/>
        </pc:sldMkLst>
        <pc:spChg chg="mod">
          <ac:chgData name="Mshadoni Smith-Jackson" userId="9b81cc06-9562-43b7-9f78-2388c0d6efc5" providerId="ADAL" clId="{5D23E769-D7A8-47F5-91D8-8053BC798922}" dt="2026-05-07T16:30:14.622" v="1329" actId="20577"/>
          <ac:spMkLst>
            <pc:docMk/>
            <pc:sldMk cId="52483934" sldId="299"/>
            <ac:spMk id="6" creationId="{169E606D-142A-EE52-87BB-F67AA0A7C995}"/>
          </ac:spMkLst>
        </pc:spChg>
      </pc:sldChg>
      <pc:sldChg chg="addSp modSp mod chgLayout">
        <pc:chgData name="Mshadoni Smith-Jackson" userId="9b81cc06-9562-43b7-9f78-2388c0d6efc5" providerId="ADAL" clId="{5D23E769-D7A8-47F5-91D8-8053BC798922}" dt="2026-05-07T18:23:11.002" v="1744" actId="1076"/>
        <pc:sldMkLst>
          <pc:docMk/>
          <pc:sldMk cId="893194198" sldId="303"/>
        </pc:sldMkLst>
        <pc:spChg chg="mod ord">
          <ac:chgData name="Mshadoni Smith-Jackson" userId="9b81cc06-9562-43b7-9f78-2388c0d6efc5" providerId="ADAL" clId="{5D23E769-D7A8-47F5-91D8-8053BC798922}" dt="2026-05-05T13:24:48.505" v="554" actId="700"/>
          <ac:spMkLst>
            <pc:docMk/>
            <pc:sldMk cId="893194198" sldId="303"/>
            <ac:spMk id="2" creationId="{750184FA-7403-6D5F-546E-2D68D890D717}"/>
          </ac:spMkLst>
        </pc:spChg>
        <pc:spChg chg="add mod ord">
          <ac:chgData name="Mshadoni Smith-Jackson" userId="9b81cc06-9562-43b7-9f78-2388c0d6efc5" providerId="ADAL" clId="{5D23E769-D7A8-47F5-91D8-8053BC798922}" dt="2026-05-07T18:23:04.015" v="1743" actId="12"/>
          <ac:spMkLst>
            <pc:docMk/>
            <pc:sldMk cId="893194198" sldId="303"/>
            <ac:spMk id="3" creationId="{D4355E86-364E-48D6-9CB3-18AA0CC064F8}"/>
          </ac:spMkLst>
        </pc:spChg>
        <pc:picChg chg="add mod">
          <ac:chgData name="Mshadoni Smith-Jackson" userId="9b81cc06-9562-43b7-9f78-2388c0d6efc5" providerId="ADAL" clId="{5D23E769-D7A8-47F5-91D8-8053BC798922}" dt="2026-05-07T18:23:11.002" v="1744" actId="1076"/>
          <ac:picMkLst>
            <pc:docMk/>
            <pc:sldMk cId="893194198" sldId="303"/>
            <ac:picMk id="6" creationId="{ABE680E3-68A3-3EBB-CA68-2385306468C6}"/>
          </ac:picMkLst>
        </pc:picChg>
        <pc:picChg chg="add mod">
          <ac:chgData name="Mshadoni Smith-Jackson" userId="9b81cc06-9562-43b7-9f78-2388c0d6efc5" providerId="ADAL" clId="{5D23E769-D7A8-47F5-91D8-8053BC798922}" dt="2026-05-07T16:25:18.235" v="1327" actId="1076"/>
          <ac:picMkLst>
            <pc:docMk/>
            <pc:sldMk cId="893194198" sldId="303"/>
            <ac:picMk id="9" creationId="{8FC7377B-2662-C973-9371-EF4A7BBAFCBA}"/>
          </ac:picMkLst>
        </pc:picChg>
      </pc:sldChg>
      <pc:sldChg chg="addSp delSp modSp add mod">
        <pc:chgData name="Mshadoni Smith-Jackson" userId="9b81cc06-9562-43b7-9f78-2388c0d6efc5" providerId="ADAL" clId="{5D23E769-D7A8-47F5-91D8-8053BC798922}" dt="2026-05-07T16:32:56.352" v="1367" actId="1076"/>
        <pc:sldMkLst>
          <pc:docMk/>
          <pc:sldMk cId="242387568" sldId="305"/>
        </pc:sldMkLst>
        <pc:spChg chg="mod">
          <ac:chgData name="Mshadoni Smith-Jackson" userId="9b81cc06-9562-43b7-9f78-2388c0d6efc5" providerId="ADAL" clId="{5D23E769-D7A8-47F5-91D8-8053BC798922}" dt="2026-05-07T16:32:53.555" v="1366" actId="1076"/>
          <ac:spMkLst>
            <pc:docMk/>
            <pc:sldMk cId="242387568" sldId="305"/>
            <ac:spMk id="2" creationId="{06677866-37CB-5C78-720F-3CB36F482E38}"/>
          </ac:spMkLst>
        </pc:spChg>
        <pc:spChg chg="add mod">
          <ac:chgData name="Mshadoni Smith-Jackson" userId="9b81cc06-9562-43b7-9f78-2388c0d6efc5" providerId="ADAL" clId="{5D23E769-D7A8-47F5-91D8-8053BC798922}" dt="2026-05-07T16:32:56.352" v="1367" actId="1076"/>
          <ac:spMkLst>
            <pc:docMk/>
            <pc:sldMk cId="242387568" sldId="305"/>
            <ac:spMk id="3" creationId="{1B189DBE-DE43-C25F-FBE6-A068AC9495F8}"/>
          </ac:spMkLst>
        </pc:spChg>
        <pc:picChg chg="add mod">
          <ac:chgData name="Mshadoni Smith-Jackson" userId="9b81cc06-9562-43b7-9f78-2388c0d6efc5" providerId="ADAL" clId="{5D23E769-D7A8-47F5-91D8-8053BC798922}" dt="2026-05-04T20:47:36.385" v="143" actId="1076"/>
          <ac:picMkLst>
            <pc:docMk/>
            <pc:sldMk cId="242387568" sldId="305"/>
            <ac:picMk id="6" creationId="{2ECA22AF-B55B-F11B-365A-9B1D1D9958B4}"/>
          </ac:picMkLst>
        </pc:picChg>
      </pc:sldChg>
      <pc:sldChg chg="modSp mod">
        <pc:chgData name="Mshadoni Smith-Jackson" userId="9b81cc06-9562-43b7-9f78-2388c0d6efc5" providerId="ADAL" clId="{5D23E769-D7A8-47F5-91D8-8053BC798922}" dt="2026-05-07T18:24:23.382" v="1747" actId="20577"/>
        <pc:sldMkLst>
          <pc:docMk/>
          <pc:sldMk cId="771796946" sldId="308"/>
        </pc:sldMkLst>
        <pc:spChg chg="mod">
          <ac:chgData name="Mshadoni Smith-Jackson" userId="9b81cc06-9562-43b7-9f78-2388c0d6efc5" providerId="ADAL" clId="{5D23E769-D7A8-47F5-91D8-8053BC798922}" dt="2026-05-07T18:24:23.382" v="1747" actId="20577"/>
          <ac:spMkLst>
            <pc:docMk/>
            <pc:sldMk cId="771796946" sldId="308"/>
            <ac:spMk id="4" creationId="{8B32472A-2F8E-3538-BDBF-668FDC204D6C}"/>
          </ac:spMkLst>
        </pc:spChg>
      </pc:sldChg>
    </pc:docChg>
  </pc:docChgLst>
</pc:chgInfo>
</file>

<file path=ppt/comments/modernComment_100_2615AFB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307DE22-D4C3-4179-8884-8F66289A2508}" authorId="{158CD401-4764-8FCF-1F20-74CE58A9A346}" status="resolved" created="2026-05-12T17:41:31.567" complete="100000">
    <pc:sldMkLst xmlns:pc="http://schemas.microsoft.com/office/powerpoint/2013/main/command">
      <pc:docMk/>
      <pc:sldMk cId="638955450" sldId="256"/>
    </pc:sldMkLst>
    <p188:txBody>
      <a:bodyPr/>
      <a:lstStyle/>
      <a:p>
        <a:r>
          <a:rPr lang="en-US"/>
          <a:t>Please clean up the slides so that they have the same font, bullet points, and the graphics/text balance is uniform.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5-13T23:16:16.155" authorId="{F08763F8-3B7A-0CE4-4712-63A58C9DA2A5}"/>
          </p223:rxn>
        </p223:reactions>
      </p:ext>
    </p188:extLst>
  </p188:cm>
</p188:cmLst>
</file>

<file path=ppt/comments/modernComment_129_B010953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BDB545E-7A65-408B-B8FE-DDA8288FD11F}" authorId="{2A5E46C1-1736-E912-E5F9-3535ED8D1DBB}" status="resolved" created="2026-05-01T17:55:39.155" startDate="2026-05-01T17:55:39.155" dueDate="2026-05-01T17:55:39.155" assignedTo="{2A5E46C1-1736-E912-E5F9-3535ED8D1DBB}" complete="100000" title="@Mshadoni Smith-Jackson ">
    <pc:sldMkLst xmlns:pc="http://schemas.microsoft.com/office/powerpoint/2013/main/command">
      <pc:docMk/>
      <pc:sldMk cId="2953876792" sldId="297"/>
    </pc:sldMkLst>
    <p188:replyLst>
      <p188:reply id="{CF5CF47D-3D99-41ED-AC2C-50AA7B7B98BE}" authorId="{2A5E46C1-1736-E912-E5F9-3535ED8D1DBB}" created="2026-05-01T17:59:12.962">
        <p188:txBody>
          <a:bodyPr/>
          <a:lstStyle/>
          <a:p>
            <a:r>
              <a:rPr lang="en-US"/>
              <a:t>CMAQ - Add the Section 106 document and ready to submit
5307 Preventative Maintenance - last check &amp; ready to submit 
5310- Waiting for FTA Approval 
Transit- amended to include integration for DAX/D2A2</a:t>
            </a:r>
          </a:p>
        </p188:txBody>
      </p188:reply>
    </p188:replyLst>
    <p188:txBody>
      <a:bodyPr/>
      <a:lstStyle/>
      <a:p>
        <a:r>
          <a:rPr lang="en-US"/>
          <a:t>[@Mshadoni Smith-Jackson] 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>
            <p228:event time="2026-05-01T17:55:39.155" id="{E1429CD8-4437-4C77-B8A9-EE0BAC7944BE}">
              <p228:atrbtn authorId="{2A5E46C1-1736-E912-E5F9-3535ED8D1DBB}"/>
              <p228:anchr>
                <p228:comment id="{4BDB545E-7A65-408B-B8FE-DDA8288FD11F}"/>
              </p228:anchr>
              <p228:add/>
            </p228:event>
            <p228:event time="2026-05-01T17:55:39.155" id="{B57AADC6-EBB3-4794-9F66-FC5D9293B3FE}">
              <p228:atrbtn authorId="{2A5E46C1-1736-E912-E5F9-3535ED8D1DBB}"/>
              <p228:anchr>
                <p228:comment id="{4BDB545E-7A65-408B-B8FE-DDA8288FD11F}"/>
              </p228:anchr>
              <p228:asgn authorId="{2A5E46C1-1736-E912-E5F9-3535ED8D1DBB}"/>
            </p228:event>
            <p228:event time="2026-05-01T17:55:39.155" id="{A0A5E015-2FAB-46A9-8D6E-B726519BF539}">
              <p228:atrbtn authorId="{2A5E46C1-1736-E912-E5F9-3535ED8D1DBB}"/>
              <p228:anchr>
                <p228:comment id="{4BDB545E-7A65-408B-B8FE-DDA8288FD11F}"/>
              </p228:anchr>
              <p228:title val="@Mshadoni Smith-Jackson "/>
            </p228:event>
            <p228:event time="2026-05-01T17:55:39.155" id="{2F7C9546-230D-4ECE-9FCB-7D48B8DA8237}">
              <p228:atrbtn authorId="{2A5E46C1-1736-E912-E5F9-3535ED8D1DBB}"/>
              <p228:anchr>
                <p228:comment id="{4BDB545E-7A65-408B-B8FE-DDA8288FD11F}"/>
              </p228:anchr>
              <p228:date stDt="2026-05-01T17:55:39.155" endDt="2026-05-01T17:55:39.155"/>
            </p228:event>
            <p228:event time="2026-05-07T18:21:05.722" id="{E364AD75-D968-427F-A3FA-AACB8CF13EB7}">
              <p228:atrbtn authorId="{2A5E46C1-1736-E912-E5F9-3535ED8D1DBB}"/>
              <p228:anchr>
                <p228:comment id="{00000000-0000-0000-0000-000000000000}"/>
              </p228:anchr>
              <p228:pcntCmplt val="100000"/>
            </p228:event>
          </p228:history>
        </p228:taskDetails>
      </p:ext>
    </p188:extLst>
  </p188:cm>
  <p188:cm id="{C4ADCB91-A14C-4349-A6A9-70911D547E97}" authorId="{158CD401-4764-8FCF-1F20-74CE58A9A346}" status="resolved" created="2026-05-12T17:32:18.985" complete="100000">
    <pc:sldMkLst xmlns:pc="http://schemas.microsoft.com/office/powerpoint/2013/main/command">
      <pc:docMk/>
      <pc:sldMk cId="2953876792" sldId="297"/>
    </pc:sldMkLst>
    <p188:txBody>
      <a:bodyPr/>
      <a:lstStyle/>
      <a:p>
        <a:r>
          <a:rPr lang="en-US"/>
          <a:t>Happy that this is here. The $11M seems out of place. That's not "our" funding like the others. We should limit this to 5310 funding that we get and add a note that this is part of a bigger program.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5-13T23:11:09.670" authorId="{F08763F8-3B7A-0CE4-4712-63A58C9DA2A5}"/>
          </p223:rxn>
        </p223:reactions>
      </p:ext>
    </p188:extLst>
  </p188:cm>
  <p188:cm id="{CF123172-CD0C-4947-A074-D21CE6CC680C}" authorId="{158CD401-4764-8FCF-1F20-74CE58A9A346}" status="resolved" created="2026-05-12T17:34:55.929" complete="100000">
    <pc:sldMkLst xmlns:pc="http://schemas.microsoft.com/office/powerpoint/2013/main/command">
      <pc:docMk/>
      <pc:sldMk cId="2953876792" sldId="297"/>
    </pc:sldMkLst>
    <p188:txBody>
      <a:bodyPr/>
      <a:lstStyle/>
      <a:p>
        <a:r>
          <a:rPr lang="en-US"/>
          <a:t>We should put in the 5307/5337 match.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5-13T23:14:24.349" authorId="{F08763F8-3B7A-0CE4-4712-63A58C9DA2A5}"/>
          </p223:rxn>
        </p223:reactions>
      </p:ext>
    </p188:extLst>
  </p188:cm>
  <p188:cm id="{08BBF44E-B92D-407D-B831-F43260E84796}" authorId="{158CD401-4764-8FCF-1F20-74CE58A9A346}" status="resolved" created="2026-05-12T17:35:58.602" complete="100000">
    <pc:sldMkLst xmlns:pc="http://schemas.microsoft.com/office/powerpoint/2013/main/command">
      <pc:docMk/>
      <pc:sldMk cId="2953876792" sldId="297"/>
    </pc:sldMkLst>
    <p188:txBody>
      <a:bodyPr/>
      <a:lstStyle/>
      <a:p>
        <a:r>
          <a:rPr lang="en-US"/>
          <a:t>Add the CDS 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5-13T23:15:59.138" authorId="{F08763F8-3B7A-0CE4-4712-63A58C9DA2A5}"/>
          </p223:rxn>
        </p223:reactions>
      </p:ext>
    </p188:extLst>
  </p188:cm>
</p188:cmLst>
</file>

<file path=ppt/comments/modernComment_12A_DE1F8B9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A6CC8F0-11B2-41D5-B382-657CEA75E6A9}" authorId="{2A5E46C1-1736-E912-E5F9-3535ED8D1DBB}" status="resolved" created="2026-05-01T17:55:49.585" startDate="2026-05-01T17:55:49.585" dueDate="2026-05-01T17:55:49.585" assignedTo="{FEB2EE49-8DC9-AFA0-A836-5BB88A52A5E7}" complete="100000" title="@Kristin Caffray ">
    <pc:sldMkLst xmlns:pc="http://schemas.microsoft.com/office/powerpoint/2013/main/command">
      <pc:docMk/>
      <pc:sldMk cId="3726609302" sldId="298"/>
    </pc:sldMkLst>
    <p188:replyLst>
      <p188:reply id="{FE77C203-AEB2-4028-8E25-3ED071BC758E}" authorId="{2A5E46C1-1736-E912-E5F9-3535ED8D1DBB}" created="2026-05-01T17:59:00.426">
        <p188:txBody>
          <a:bodyPr/>
          <a:lstStyle/>
          <a:p>
            <a:r>
              <a:rPr lang="en-US"/>
              <a:t>Status  of project
Locations
Kickoff meeting 
CE/section 106 signoff </a:t>
            </a:r>
          </a:p>
        </p188:txBody>
      </p188:reply>
    </p188:replyLst>
    <p188:txBody>
      <a:bodyPr/>
      <a:lstStyle/>
      <a:p>
        <a:r>
          <a:rPr lang="en-US"/>
          <a:t>[@Kristin Caffray] 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>
            <p228:event time="2026-05-01T17:55:49.585" id="{10056A97-6532-453C-AA21-E43E48DCA4E7}">
              <p228:atrbtn authorId="{2A5E46C1-1736-E912-E5F9-3535ED8D1DBB}"/>
              <p228:anchr>
                <p228:comment id="{4A6CC8F0-11B2-41D5-B382-657CEA75E6A9}"/>
              </p228:anchr>
              <p228:add/>
            </p228:event>
            <p228:event time="2026-05-01T17:55:49.585" id="{31795BC1-986D-498A-B01C-2421993C7F77}">
              <p228:atrbtn authorId="{2A5E46C1-1736-E912-E5F9-3535ED8D1DBB}"/>
              <p228:anchr>
                <p228:comment id="{4A6CC8F0-11B2-41D5-B382-657CEA75E6A9}"/>
              </p228:anchr>
              <p228:asgn authorId="{FEB2EE49-8DC9-AFA0-A836-5BB88A52A5E7}"/>
            </p228:event>
            <p228:event time="2026-05-01T17:55:49.585" id="{609D17A7-A8DA-41A9-9DF9-902721ABE4F8}">
              <p228:atrbtn authorId="{2A5E46C1-1736-E912-E5F9-3535ED8D1DBB}"/>
              <p228:anchr>
                <p228:comment id="{4A6CC8F0-11B2-41D5-B382-657CEA75E6A9}"/>
              </p228:anchr>
              <p228:title val="@Kristin Caffray "/>
            </p228:event>
            <p228:event time="2026-05-01T17:55:49.585" id="{F47DA173-88E7-4FE8-B594-47F797CCF7D3}">
              <p228:atrbtn authorId="{2A5E46C1-1736-E912-E5F9-3535ED8D1DBB}"/>
              <p228:anchr>
                <p228:comment id="{4A6CC8F0-11B2-41D5-B382-657CEA75E6A9}"/>
              </p228:anchr>
              <p228:date stDt="2026-05-01T17:55:49.585" endDt="2026-05-01T17:55:49.585"/>
            </p228:event>
            <p228:event time="2026-05-07T18:21:22.238" id="{304F0F35-0597-4BA4-96AF-96897577C490}">
              <p228:atrbtn authorId="{2A5E46C1-1736-E912-E5F9-3535ED8D1DBB}"/>
              <p228:anchr>
                <p228:comment id="{00000000-0000-0000-0000-000000000000}"/>
              </p228:anchr>
              <p228:pcntCmplt val="100000"/>
            </p228:event>
          </p228:history>
        </p228:taskDetails>
      </p:ext>
    </p188:extLst>
  </p188:cm>
</p188:cmLst>
</file>

<file path=ppt/comments/modernComment_12B_320D75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A0EB063-3393-4332-B3CF-3EEFE398A94B}" authorId="{2A5E46C1-1736-E912-E5F9-3535ED8D1DBB}" status="resolved" created="2026-05-01T17:55:59.709" startDate="2026-05-01T17:55:59.709" dueDate="2026-05-01T17:55:59.709" assignedTo="{FEB2EE49-8DC9-AFA0-A836-5BB88A52A5E7}" complete="100000" title="@Kristin Caffray ">
    <pc:sldMkLst xmlns:pc="http://schemas.microsoft.com/office/powerpoint/2013/main/command">
      <pc:docMk/>
      <pc:sldMk cId="52483934" sldId="299"/>
    </pc:sldMkLst>
    <p188:replyLst>
      <p188:reply id="{6D283D8E-E9FB-42BE-A114-72759FAFC153}" authorId="{2A5E46C1-1736-E912-E5F9-3535ED8D1DBB}" created="2026-05-01T17:58:47.512">
        <p188:txBody>
          <a:bodyPr/>
          <a:lstStyle/>
          <a:p>
            <a:r>
              <a:rPr lang="en-US"/>
              <a:t>Goal participation
Timeline
Testimonials
Grant amount, from whom
Next steps 
Assessments
Report will include Executive Summary</a:t>
            </a:r>
          </a:p>
        </p188:txBody>
      </p188:reply>
    </p188:replyLst>
    <p188:txBody>
      <a:bodyPr/>
      <a:lstStyle/>
      <a:p>
        <a:r>
          <a:rPr lang="en-US"/>
          <a:t>[@Kristin Caffray] 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>
            <p228:event time="2026-05-01T17:55:59.709" id="{965977B7-8029-45A9-A44A-E3DDBEB00077}">
              <p228:atrbtn authorId="{2A5E46C1-1736-E912-E5F9-3535ED8D1DBB}"/>
              <p228:anchr>
                <p228:comment id="{CA0EB063-3393-4332-B3CF-3EEFE398A94B}"/>
              </p228:anchr>
              <p228:add/>
            </p228:event>
            <p228:event time="2026-05-01T17:55:59.709" id="{7C2D295C-1B82-4D00-8CB5-6AF8A5451685}">
              <p228:atrbtn authorId="{2A5E46C1-1736-E912-E5F9-3535ED8D1DBB}"/>
              <p228:anchr>
                <p228:comment id="{CA0EB063-3393-4332-B3CF-3EEFE398A94B}"/>
              </p228:anchr>
              <p228:asgn authorId="{FEB2EE49-8DC9-AFA0-A836-5BB88A52A5E7}"/>
            </p228:event>
            <p228:event time="2026-05-01T17:55:59.709" id="{0DAC16EA-6974-4A4D-B51E-5070C51FEC76}">
              <p228:atrbtn authorId="{2A5E46C1-1736-E912-E5F9-3535ED8D1DBB}"/>
              <p228:anchr>
                <p228:comment id="{CA0EB063-3393-4332-B3CF-3EEFE398A94B}"/>
              </p228:anchr>
              <p228:title val="@Kristin Caffray "/>
            </p228:event>
            <p228:event time="2026-05-01T17:55:59.709" id="{907BBE31-858B-49CD-B9C2-C941FE1188A1}">
              <p228:atrbtn authorId="{2A5E46C1-1736-E912-E5F9-3535ED8D1DBB}"/>
              <p228:anchr>
                <p228:comment id="{CA0EB063-3393-4332-B3CF-3EEFE398A94B}"/>
              </p228:anchr>
              <p228:date stDt="2026-05-01T17:55:59.709" endDt="2026-05-01T17:55:59.709"/>
            </p228:event>
            <p228:event time="2026-05-07T18:21:28.765" id="{CA8AE1EE-9FC2-480F-BADA-4AB047B449B1}">
              <p228:atrbtn authorId="{2A5E46C1-1736-E912-E5F9-3535ED8D1DBB}"/>
              <p228:anchr>
                <p228:comment id="{00000000-0000-0000-0000-000000000000}"/>
              </p228:anchr>
              <p228:pcntCmplt val="100000"/>
            </p228:event>
          </p228:history>
        </p228:taskDetails>
      </p:ext>
    </p188:extLst>
  </p188:cm>
</p188:cmLst>
</file>

<file path=ppt/comments/modernComment_12C_EDCC30A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4F5027B-E272-46A3-A252-39C6DF53D0B4}" authorId="{2A5E46C1-1736-E912-E5F9-3535ED8D1DBB}" status="resolved" created="2026-05-01T17:56:09.491" startDate="2026-05-01T17:56:09.491" dueDate="2026-05-01T17:56:09.491" assignedTo="{06DD073E-DCCB-40C1-894F-3ADA81CE51D7}" complete="100000" title="@Drue Bender ">
    <pc:sldMkLst xmlns:pc="http://schemas.microsoft.com/office/powerpoint/2013/main/command">
      <pc:docMk/>
      <pc:sldMk cId="3989581994" sldId="300"/>
    </pc:sldMkLst>
    <p188:replyLst>
      <p188:reply id="{2F4A9A92-1FD8-4E8A-B7B2-ED7F570D7ADB}" authorId="{2A5E46C1-1736-E912-E5F9-3535ED8D1DBB}" created="2026-05-01T17:58:32.654">
        <p188:txBody>
          <a:bodyPr/>
          <a:lstStyle/>
          <a:p>
            <a:r>
              <a:rPr lang="en-US"/>
              <a:t>Up to 3 slides for this topic, 1 overview &amp; woodward, 2- art &amp; placemaking 3- Cleveland site visit 
Woodward meeting 
Art &amp; Placemaking
Cleveland site visit 
Grant amount, from whom </a:t>
            </a:r>
          </a:p>
        </p188:txBody>
      </p188:reply>
    </p188:replyLst>
    <p188:txBody>
      <a:bodyPr/>
      <a:lstStyle/>
      <a:p>
        <a:r>
          <a:rPr lang="en-US"/>
          <a:t>[@Drue Bender] 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>
            <p228:event time="2026-05-01T17:56:09.491" id="{E1EE83A6-59CB-4AD1-97BC-E70106AC1175}">
              <p228:atrbtn authorId="{2A5E46C1-1736-E912-E5F9-3535ED8D1DBB}"/>
              <p228:anchr>
                <p228:comment id="{94F5027B-E272-46A3-A252-39C6DF53D0B4}"/>
              </p228:anchr>
              <p228:add/>
            </p228:event>
            <p228:event time="2026-05-01T17:56:09.491" id="{8A82BB74-09C2-4F27-98FF-B6A32E01DAFF}">
              <p228:atrbtn authorId="{2A5E46C1-1736-E912-E5F9-3535ED8D1DBB}"/>
              <p228:anchr>
                <p228:comment id="{94F5027B-E272-46A3-A252-39C6DF53D0B4}"/>
              </p228:anchr>
              <p228:asgn authorId="{06DD073E-DCCB-40C1-894F-3ADA81CE51D7}"/>
            </p228:event>
            <p228:event time="2026-05-01T17:56:09.491" id="{E2D70939-A8F7-481A-AA4A-F900235EA8F1}">
              <p228:atrbtn authorId="{2A5E46C1-1736-E912-E5F9-3535ED8D1DBB}"/>
              <p228:anchr>
                <p228:comment id="{94F5027B-E272-46A3-A252-39C6DF53D0B4}"/>
              </p228:anchr>
              <p228:title val="@Drue Bender "/>
            </p228:event>
            <p228:event time="2026-05-01T17:56:09.491" id="{69190604-7EA4-46AF-8632-4F524A92D6A4}">
              <p228:atrbtn authorId="{2A5E46C1-1736-E912-E5F9-3535ED8D1DBB}"/>
              <p228:anchr>
                <p228:comment id="{94F5027B-E272-46A3-A252-39C6DF53D0B4}"/>
              </p228:anchr>
              <p228:date stDt="2026-05-01T17:56:09.491" endDt="2026-05-01T17:56:09.491"/>
            </p228:event>
            <p228:event time="2026-05-07T18:21:49.803" id="{8F821BB4-DFB4-468C-8C0B-20C14BCE76A9}">
              <p228:atrbtn authorId="{2A5E46C1-1736-E912-E5F9-3535ED8D1DBB}"/>
              <p228:anchr>
                <p228:comment id="{00000000-0000-0000-0000-000000000000}"/>
              </p228:anchr>
              <p228:pcntCmplt val="100000"/>
            </p228:event>
          </p228:history>
        </p228:taskDetails>
      </p:ext>
    </p188:extLst>
  </p188:cm>
</p188:cmLst>
</file>

<file path=ppt/comments/modernComment_12D_CD276FF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9D454A9-186A-4BFF-98A4-75CC7CD1CED5}" authorId="{2A5E46C1-1736-E912-E5F9-3535ED8D1DBB}" status="resolved" created="2026-05-01T17:56:17.311" startDate="2026-05-01T17:56:17.311" dueDate="2026-05-01T17:56:17.311" assignedTo="{06DD073E-DCCB-40C1-894F-3ADA81CE51D7}" complete="100000" title="@Drue Bender ">
    <pc:sldMkLst xmlns:pc="http://schemas.microsoft.com/office/powerpoint/2013/main/command">
      <pc:docMk/>
      <pc:sldMk cId="3441913840" sldId="301"/>
    </pc:sldMkLst>
    <p188:replyLst>
      <p188:reply id="{6EC4CB6F-922A-4945-99B1-A11F76D336C9}" authorId="{2A5E46C1-1736-E912-E5F9-3535ED8D1DBB}" created="2026-05-01T17:58:00.946">
        <p188:txBody>
          <a:bodyPr/>
          <a:lstStyle/>
          <a:p>
            <a:r>
              <a:rPr lang="en-US"/>
              <a:t>Its done
We reported on both DAX &amp; D2A2 for 1st time
First time reported on QLINE since taking owing on QLINE since 10/24
Updated based on audit complete March 2026</a:t>
            </a:r>
          </a:p>
        </p188:txBody>
      </p188:reply>
    </p188:replyLst>
    <p188:txBody>
      <a:bodyPr/>
      <a:lstStyle/>
      <a:p>
        <a:r>
          <a:rPr lang="en-US"/>
          <a:t>[@Drue Bender] 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>
            <p228:event time="2026-05-01T17:56:17.311" id="{9A709745-DE5A-489B-A82B-1DCC24B9B8DA}">
              <p228:atrbtn authorId="{2A5E46C1-1736-E912-E5F9-3535ED8D1DBB}"/>
              <p228:anchr>
                <p228:comment id="{19D454A9-186A-4BFF-98A4-75CC7CD1CED5}"/>
              </p228:anchr>
              <p228:add/>
            </p228:event>
            <p228:event time="2026-05-01T17:56:17.311" id="{2196EF43-59FE-4CBC-88FD-7BF84AABDAD9}">
              <p228:atrbtn authorId="{2A5E46C1-1736-E912-E5F9-3535ED8D1DBB}"/>
              <p228:anchr>
                <p228:comment id="{19D454A9-186A-4BFF-98A4-75CC7CD1CED5}"/>
              </p228:anchr>
              <p228:asgn authorId="{06DD073E-DCCB-40C1-894F-3ADA81CE51D7}"/>
            </p228:event>
            <p228:event time="2026-05-01T17:56:17.311" id="{72373BFC-AC42-4375-8306-D5F381E841E6}">
              <p228:atrbtn authorId="{2A5E46C1-1736-E912-E5F9-3535ED8D1DBB}"/>
              <p228:anchr>
                <p228:comment id="{19D454A9-186A-4BFF-98A4-75CC7CD1CED5}"/>
              </p228:anchr>
              <p228:title val="@Drue Bender "/>
            </p228:event>
            <p228:event time="2026-05-01T17:56:17.311" id="{000CEB72-B08E-4001-8830-E84609BFC4D7}">
              <p228:atrbtn authorId="{2A5E46C1-1736-E912-E5F9-3535ED8D1DBB}"/>
              <p228:anchr>
                <p228:comment id="{19D454A9-186A-4BFF-98A4-75CC7CD1CED5}"/>
              </p228:anchr>
              <p228:date stDt="2026-05-01T17:56:17.311" endDt="2026-05-01T17:56:17.311"/>
            </p228:event>
            <p228:event time="2026-05-07T18:23:43.248" id="{72864813-7283-4BB4-BCF4-E01160A0CCA6}">
              <p228:atrbtn authorId="{2A5E46C1-1736-E912-E5F9-3535ED8D1DBB}"/>
              <p228:anchr>
                <p228:comment id="{00000000-0000-0000-0000-000000000000}"/>
              </p228:anchr>
              <p228:pcntCmplt val="100000"/>
            </p228:event>
          </p228:history>
        </p228:taskDetails>
      </p:ext>
    </p188:extLst>
  </p188:cm>
</p188:cmLst>
</file>

<file path=ppt/comments/modernComment_12E_6CB8FE8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B88FAB6-5E48-4377-A2A7-4781E54B145B}" authorId="{2A5E46C1-1736-E912-E5F9-3535ED8D1DBB}" status="resolved" created="2026-05-01T17:56:36.678" startDate="2026-05-01T17:56:36.678" dueDate="2026-05-01T17:56:36.678" assignedTo="{06DD073E-DCCB-40C1-894F-3ADA81CE51D7}" complete="100000" title="@Drue Bender ">
    <pc:sldMkLst xmlns:pc="http://schemas.microsoft.com/office/powerpoint/2013/main/command">
      <pc:docMk/>
      <pc:sldMk cId="1824063104" sldId="302"/>
    </pc:sldMkLst>
    <p188:replyLst>
      <p188:reply id="{1A3FB490-91DA-4202-9DBB-33E8E8F0515C}" authorId="{2A5E46C1-1736-E912-E5F9-3535ED8D1DBB}" created="2026-05-01T17:57:40.598">
        <p188:txBody>
          <a:bodyPr/>
          <a:lstStyle/>
          <a:p>
            <a:r>
              <a:rPr lang="en-US"/>
              <a:t>Positive  feedback
Monthly addition of events
Picture of calendar</a:t>
            </a:r>
          </a:p>
        </p188:txBody>
      </p188:reply>
    </p188:replyLst>
    <p188:txBody>
      <a:bodyPr/>
      <a:lstStyle/>
      <a:p>
        <a:r>
          <a:rPr lang="en-US"/>
          <a:t>[@Drue Bender] 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>
            <p228:event time="2026-05-01T17:56:36.678" id="{3EA3A8C9-E5A2-47FE-A119-4C6336ACF17A}">
              <p228:atrbtn authorId="{2A5E46C1-1736-E912-E5F9-3535ED8D1DBB}"/>
              <p228:anchr>
                <p228:comment id="{7B88FAB6-5E48-4377-A2A7-4781E54B145B}"/>
              </p228:anchr>
              <p228:add/>
            </p228:event>
            <p228:event time="2026-05-01T17:56:36.678" id="{EDE22174-7607-4996-8BFF-D45E9D15E730}">
              <p228:atrbtn authorId="{2A5E46C1-1736-E912-E5F9-3535ED8D1DBB}"/>
              <p228:anchr>
                <p228:comment id="{7B88FAB6-5E48-4377-A2A7-4781E54B145B}"/>
              </p228:anchr>
              <p228:asgn authorId="{06DD073E-DCCB-40C1-894F-3ADA81CE51D7}"/>
            </p228:event>
            <p228:event time="2026-05-01T17:56:36.678" id="{AE132BEC-6973-4776-A8EB-F3F83DB66578}">
              <p228:atrbtn authorId="{2A5E46C1-1736-E912-E5F9-3535ED8D1DBB}"/>
              <p228:anchr>
                <p228:comment id="{7B88FAB6-5E48-4377-A2A7-4781E54B145B}"/>
              </p228:anchr>
              <p228:title val="@Drue Bender "/>
            </p228:event>
            <p228:event time="2026-05-01T17:56:36.678" id="{A9F3C95A-69E1-4962-B012-BBE7151A8C30}">
              <p228:atrbtn authorId="{2A5E46C1-1736-E912-E5F9-3535ED8D1DBB}"/>
              <p228:anchr>
                <p228:comment id="{7B88FAB6-5E48-4377-A2A7-4781E54B145B}"/>
              </p228:anchr>
              <p228:date stDt="2026-05-01T17:56:36.678" endDt="2026-05-01T17:56:36.678"/>
            </p228:event>
            <p228:event time="2026-05-07T18:21:57.581" id="{0B6EF97E-29D3-4127-9462-141B7784BCD7}">
              <p228:atrbtn authorId="{2A5E46C1-1736-E912-E5F9-3535ED8D1DBB}"/>
              <p228:anchr>
                <p228:comment id="{00000000-0000-0000-0000-000000000000}"/>
              </p228:anchr>
              <p228:pcntCmplt val="100000"/>
            </p228:event>
          </p228:history>
        </p228:taskDetails>
      </p:ext>
    </p188:extLst>
  </p188:cm>
</p188:cmLst>
</file>

<file path=ppt/comments/modernComment_12F_353D0FD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84C8021-60FE-45C7-91B7-8F7F7B56192C}" authorId="{2A5E46C1-1736-E912-E5F9-3535ED8D1DBB}" status="resolved" created="2026-05-01T17:56:46.014" startDate="2026-05-01T17:56:46.014" dueDate="2026-05-01T17:56:46.014" assignedTo="{2A5E46C1-1736-E912-E5F9-3535ED8D1DBB}" complete="100000" title="@Mshadoni Smith-Jackson ">
    <pc:sldMkLst xmlns:pc="http://schemas.microsoft.com/office/powerpoint/2013/main/command">
      <pc:docMk/>
      <pc:sldMk cId="893194198" sldId="303"/>
    </pc:sldMkLst>
    <p188:replyLst>
      <p188:reply id="{AA1DB040-8B0F-4D9E-8490-D13342CCCB49}" authorId="{2A5E46C1-1736-E912-E5F9-3535ED8D1DBB}" created="2026-05-01T17:57:27.275">
        <p188:txBody>
          <a:bodyPr/>
          <a:lstStyle/>
          <a:p>
            <a:r>
              <a:rPr lang="en-US"/>
              <a:t>Highlights from newsletter
Office hours
Campaigns</a:t>
            </a:r>
          </a:p>
        </p188:txBody>
      </p188:reply>
    </p188:replyLst>
    <p188:txBody>
      <a:bodyPr/>
      <a:lstStyle/>
      <a:p>
        <a:r>
          <a:rPr lang="en-US"/>
          <a:t>[@Mshadoni Smith-Jackson] 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>
            <p228:event time="2026-05-01T17:56:46.014" id="{B351985D-8E5A-4546-BF4C-5B258DDFCE9B}">
              <p228:atrbtn authorId="{2A5E46C1-1736-E912-E5F9-3535ED8D1DBB}"/>
              <p228:anchr>
                <p228:comment id="{084C8021-60FE-45C7-91B7-8F7F7B56192C}"/>
              </p228:anchr>
              <p228:add/>
            </p228:event>
            <p228:event time="2026-05-01T17:56:46.014" id="{E5573BE9-C313-4DC7-9FCB-99B3BFB53CED}">
              <p228:atrbtn authorId="{2A5E46C1-1736-E912-E5F9-3535ED8D1DBB}"/>
              <p228:anchr>
                <p228:comment id="{084C8021-60FE-45C7-91B7-8F7F7B56192C}"/>
              </p228:anchr>
              <p228:asgn authorId="{2A5E46C1-1736-E912-E5F9-3535ED8D1DBB}"/>
            </p228:event>
            <p228:event time="2026-05-01T17:56:46.014" id="{A29C21B2-419A-4032-8E44-9F67CC099F94}">
              <p228:atrbtn authorId="{2A5E46C1-1736-E912-E5F9-3535ED8D1DBB}"/>
              <p228:anchr>
                <p228:comment id="{084C8021-60FE-45C7-91B7-8F7F7B56192C}"/>
              </p228:anchr>
              <p228:title val="@Mshadoni Smith-Jackson "/>
            </p228:event>
            <p228:event time="2026-05-01T17:56:46.014" id="{62347EC2-4A55-4C3E-A81D-02040A0967F5}">
              <p228:atrbtn authorId="{2A5E46C1-1736-E912-E5F9-3535ED8D1DBB}"/>
              <p228:anchr>
                <p228:comment id="{084C8021-60FE-45C7-91B7-8F7F7B56192C}"/>
              </p228:anchr>
              <p228:date stDt="2026-05-01T17:56:46.014" endDt="2026-05-01T17:56:46.014"/>
            </p228:event>
            <p228:event time="2026-05-07T18:22:02.839" id="{78182CA7-7366-449C-8F3D-752CD5E5646F}">
              <p228:atrbtn authorId="{2A5E46C1-1736-E912-E5F9-3535ED8D1DBB}"/>
              <p228:anchr>
                <p228:comment id="{00000000-0000-0000-0000-000000000000}"/>
              </p228:anchr>
              <p228:pcntCmplt val="100000"/>
            </p228:event>
          </p228:history>
        </p228:taskDetails>
      </p:ext>
    </p188:extLst>
  </p188:cm>
</p188:cmLst>
</file>

<file path=ppt/comments/modernComment_131_E728A7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4899DE7-4E40-4CCC-B7A4-D4BDBD6E6F9A}" authorId="{2A5E46C1-1736-E912-E5F9-3535ED8D1DBB}" status="resolved" created="2026-05-01T17:55:30.170" complete="100000">
    <pc:sldMkLst xmlns:pc="http://schemas.microsoft.com/office/powerpoint/2013/main/command">
      <pc:docMk/>
      <pc:sldMk cId="3528204233" sldId="264"/>
    </pc:sldMkLst>
    <p188:txBody>
      <a:bodyPr/>
      <a:lstStyle/>
      <a:p>
        <a:r>
          <a:rPr lang="en-US"/>
          <a:t>[@Mshadoni Smith-Jackson] </a:t>
        </a:r>
      </a:p>
    </p188:txBody>
  </p188:cm>
  <p188:cm id="{083F5820-CC4A-4B19-8878-11E4FB183BC4}" authorId="{158CD401-4764-8FCF-1F20-74CE58A9A346}" created="2026-05-15T16:55:48.089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42387568" sldId="305"/>
      <ac:picMk id="14" creationId="{15FD35E3-3A08-6C94-657E-549E99E8365E}"/>
    </ac:deMkLst>
    <p188:txBody>
      <a:bodyPr/>
      <a:lstStyle/>
      <a:p>
        <a:r>
          <a:rPr lang="en-US"/>
          <a:t>[@Mshadoni Smith-Jackson] and [@Julia Roberts] I deleted the FAST bus on purpose. We cannot give any appearance of these services supplanting that service.</a:t>
        </a:r>
      </a:p>
    </p188:txBody>
  </p188:cm>
</p188:cmLst>
</file>

<file path=ppt/comments/modernComment_134_2E00AFD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D48B2F4-0712-4250-81B4-1C80D3404902}" authorId="{158CD401-4764-8FCF-1F20-74CE58A9A346}" created="2026-05-12T17:27:09.236">
    <pc:sldMkLst xmlns:pc="http://schemas.microsoft.com/office/powerpoint/2013/main/command">
      <pc:docMk/>
      <pc:sldMk cId="771796946" sldId="308"/>
    </pc:sldMkLst>
    <p188:replyLst>
      <p188:reply id="{0FF49574-8C88-4958-A4AA-F00A93193937}" authorId="{F08763F8-3B7A-0CE4-4712-63A58C9DA2A5}" created="2026-05-13T23:18:02.048">
        <p188:txBody>
          <a:bodyPr/>
          <a:lstStyle/>
          <a:p>
            <a:r>
              <a:rPr lang="en-US"/>
              <a:t>[@Ben Stupka] Did you want us to add a slide for M4A mobility management or just discuss it under grants?
Would you like me to re-order the memo as well, or was this just for the presentation?</a:t>
            </a:r>
          </a:p>
        </p188:txBody>
      </p188:reply>
    </p188:replyLst>
    <p188:txBody>
      <a:bodyPr/>
      <a:lstStyle/>
      <a:p>
        <a:r>
          <a:rPr lang="en-US"/>
          <a:t>Different Organization:
Active Projects: HEB, A2T, MW, Mob Mgmt, Transit App
New Projects: Woodward (add Thriving Comms here)
Grants: Grant List and NTD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5-13T23:16:23.280" authorId="{F08763F8-3B7A-0CE4-4712-63A58C9DA2A5}"/>
          </p223:rxn>
        </p223:reaction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0B221-01C1-41DD-B248-653645A968D0}" type="datetimeFigureOut">
              <a:t>5/21/2026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18EC1-8A14-4BEA-8F02-4403E92CAD4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34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– light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71F7F-43AE-15BD-5BEA-BE3E05AE6B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42393" y="2766218"/>
            <a:ext cx="6424448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add Title Page headline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1EE9AA-DD95-0046-2AB2-40DCCD9F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63416" y="4348874"/>
            <a:ext cx="2743200" cy="365125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fld id="{A421CED4-B502-5343-98EA-90ED1F2712F8}" type="datetime4">
              <a:rPr lang="en-US" smtClean="0"/>
              <a:pPr/>
              <a:t>May 21, 2026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A6744E-8724-9A7B-F900-695AF514AF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36699" y="2079206"/>
            <a:ext cx="373000" cy="3430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16F625-C6BC-140A-D1CA-34DEA63EB2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73187" y="2043737"/>
            <a:ext cx="368394" cy="373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F09BB0-1CF2-DE46-3B67-5ACC71CF0E2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197494" y="2036904"/>
            <a:ext cx="271691" cy="3914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5109AE-A3E7-4A05-570B-26D71F432BE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076623" y="4717380"/>
            <a:ext cx="2886081" cy="192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67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C240F-F354-A93C-171E-7FB2E035E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51038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4AF2C-8D7F-01D5-B288-2D9726267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642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06591-16A9-66B5-D547-D1148EB1A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21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366AB-233E-818E-E569-D3DB0C425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949B07-F51E-D001-D828-84958A22F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4442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EFAE0-C525-C4AF-5849-687E41411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BA5BD-4000-5210-903D-87F0470EA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C0B48-07E5-6F53-912E-5573B7F0F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40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EA17D-60CE-0AD4-6677-2818BE05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DFB9E-62AD-06CC-5759-68EB5D404B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D584D3-AB34-051F-6474-9D6C7A5D4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F2EC4A-B3C3-A6AD-6401-C2713B175F2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69617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5416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DA742-4100-4429-B71F-D1A4A2399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09B3CD-90B7-88B4-EAFC-2D51B14A29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976698-0605-87C6-6AFD-8B065F184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CEEB0F-75B7-F111-FA48-B69E0CC86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645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C240F-F354-A93C-171E-7FB2E035E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AF2C6-9DE2-D4C2-8EDD-C74D32600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4AF2C-8D7F-01D5-B288-2D9726267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70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06591-16A9-66B5-D547-D1148EB1A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1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- dark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71F7F-43AE-15BD-5BEA-BE3E05AE6B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42393" y="2766218"/>
            <a:ext cx="642444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 Page headline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1EE9AA-DD95-0046-2AB2-40DCCD9F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63416" y="4348874"/>
            <a:ext cx="274320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A421CED4-B502-5343-98EA-90ED1F2712F8}" type="datetime4">
              <a:rPr lang="en-US" smtClean="0"/>
              <a:pPr/>
              <a:t>May 21, 2026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A6744E-8724-9A7B-F900-695AF514AF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636699" y="2079206"/>
            <a:ext cx="373000" cy="3430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16F625-C6BC-140A-D1CA-34DEA63EB2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673187" y="2043738"/>
            <a:ext cx="368394" cy="3729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F09BB0-1CF2-DE46-3B67-5ACC71CF0E2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2197494" y="2036904"/>
            <a:ext cx="271690" cy="3914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1BABC0-B3A7-69AB-9E1E-85D13A21D7A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9076624" y="4717380"/>
            <a:ext cx="2886079" cy="192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319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06591-16A9-66B5-D547-D1148EB1A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21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366AB-233E-818E-E569-D3DB0C425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949B07-F51E-D001-D828-84958A22F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444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EFAE0-C525-C4AF-5849-687E41411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BA5BD-4000-5210-903D-87F0470EA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C0B48-07E5-6F53-912E-5573B7F0F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40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EA17D-60CE-0AD4-6677-2818BE05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DFB9E-62AD-06CC-5759-68EB5D404B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D584D3-AB34-051F-6474-9D6C7A5D4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F2EC4A-B3C3-A6AD-6401-C2713B175F2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69617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5416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DA742-4100-4429-B71F-D1A4A2399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09B3CD-90B7-88B4-EAFC-2D51B14A29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976698-0605-87C6-6AFD-8B065F184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CEEB0F-75B7-F111-FA48-B69E0CC86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645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C240F-F354-A93C-171E-7FB2E035E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AF2C6-9DE2-D4C2-8EDD-C74D32600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4AF2C-8D7F-01D5-B288-2D9726267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70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06591-16A9-66B5-D547-D1148EB1A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10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9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C64D44-34BF-F8F3-EB5F-58005C492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393" y="2766218"/>
            <a:ext cx="541545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Title Page Headline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1C6C7C-E94F-B15D-0474-8C123B4062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42393" y="435225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15DDA-F5C0-7C4A-9E22-C191D4F7DBAB}" type="datetimeFigureOut">
              <a:rPr lang="en-US" smtClean="0"/>
              <a:t>5/21/2026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985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3BB28-83F7-7289-D266-0DE2C1BAE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232BF-BFCE-FE70-0AFE-3515D4F2A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EFE6E-0D8C-A263-85A0-4FDAAF5D22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816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6B8A5A77-1F15-6046-B47A-1B4FF3A7A0E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467C2C-9762-620B-A105-C2BADCDF9ED5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521863" y="5739390"/>
            <a:ext cx="1670137" cy="111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05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58" r:id="rId3"/>
    <p:sldLayoutId id="2147483660" r:id="rId4"/>
    <p:sldLayoutId id="2147483665" r:id="rId5"/>
    <p:sldLayoutId id="2147483657" r:id="rId6"/>
    <p:sldLayoutId id="2147483670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3BB28-83F7-7289-D266-0DE2C1BAE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232BF-BFCE-FE70-0AFE-3515D4F2A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EFE6E-0D8C-A263-85A0-4FDAAF5D22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816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6B8A5A77-1F15-6046-B47A-1B4FF3A7A0E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467C2C-9762-620B-A105-C2BADCDF9E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521863" y="5739390"/>
            <a:ext cx="1670136" cy="111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28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3BB28-83F7-7289-D266-0DE2C1BAE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232BF-BFCE-FE70-0AFE-3515D4F2A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EFE6E-0D8C-A263-85A0-4FDAAF5D22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816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6B8A5A77-1F15-6046-B47A-1B4FF3A7A0E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467C2C-9762-620B-A105-C2BADCDF9ED5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521863" y="5739390"/>
            <a:ext cx="1670137" cy="111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05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0_2615AFBA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microsoft.com/office/2018/10/relationships/comments" Target="../comments/modernComment_12C_EDCC30AA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29_B0109538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2D_CD276FF0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microsoft.com/office/2018/10/relationships/comments" Target="../comments/modernComment_12E_6CB8FE80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34_2E00AFD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microsoft.com/office/2018/10/relationships/comments" Target="../comments/modernComment_131_E728A7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microsoft.com/office/2018/10/relationships/comments" Target="../comments/modernComment_12A_DE1F8B96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microsoft.com/office/2018/10/relationships/comments" Target="../comments/modernComment_12B_320D75E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microsoft.com/office/2018/10/relationships/comments" Target="../comments/modernComment_12F_353D0FD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81A50-94AF-8D41-A3FD-F6528D4FE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393" y="2766218"/>
            <a:ext cx="10657214" cy="1325563"/>
          </a:xfrm>
        </p:spPr>
        <p:txBody>
          <a:bodyPr>
            <a:normAutofit fontScale="90000"/>
          </a:bodyPr>
          <a:lstStyle/>
          <a:p>
            <a:r>
              <a:rPr lang="en-US">
                <a:latin typeface="Fira sans"/>
                <a:cs typeface="Calibri"/>
              </a:rPr>
              <a:t>Planning + Innovation BOD update</a:t>
            </a:r>
            <a:br>
              <a:rPr lang="en-US">
                <a:latin typeface="Fira sans"/>
                <a:cs typeface="Calibri"/>
              </a:rPr>
            </a:br>
            <a:r>
              <a:rPr lang="en-US" sz="3100">
                <a:latin typeface="Fira sans"/>
                <a:cs typeface="Calibri"/>
              </a:rPr>
              <a:t>May 21, 2026</a:t>
            </a:r>
            <a:endParaRPr lang="en-US"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895545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C24A1-7281-FBDB-E770-2E51D2D7F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Fira Sans"/>
                <a:ea typeface="Calibri"/>
                <a:cs typeface="Calibri"/>
              </a:rPr>
              <a:t>Woodward Corridor Modernization</a:t>
            </a:r>
            <a:endParaRPr lang="en-US">
              <a:latin typeface="Fira San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02E59-9EB3-6B5E-7ED1-3AF96C6FE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>
                <a:solidFill>
                  <a:srgbClr val="000000"/>
                </a:solidFill>
                <a:latin typeface="Fira Sans"/>
              </a:rPr>
              <a:t>Project concept</a:t>
            </a:r>
            <a:endParaRPr lang="en-US" b="1">
              <a:solidFill>
                <a:srgbClr val="002F57"/>
              </a:solidFill>
              <a:latin typeface="Fira Sans"/>
            </a:endParaRPr>
          </a:p>
          <a:p>
            <a:pPr lvl="1">
              <a:buFont typeface="Courier New" pitchFamily="2" charset="2"/>
              <a:buChar char="o"/>
            </a:pPr>
            <a:r>
              <a:rPr lang="en-US" sz="1800">
                <a:solidFill>
                  <a:srgbClr val="000000"/>
                </a:solidFill>
                <a:latin typeface="Fira Sans"/>
              </a:rPr>
              <a:t>MDOT M-1 Corridor Plan has a </a:t>
            </a:r>
            <a:r>
              <a:rPr lang="en-US" sz="1800" b="1">
                <a:solidFill>
                  <a:srgbClr val="000000"/>
                </a:solidFill>
                <a:latin typeface="Fira Sans"/>
              </a:rPr>
              <a:t>strong transit focus</a:t>
            </a:r>
            <a:endParaRPr lang="en-US" sz="1800">
              <a:latin typeface="Fira Sans"/>
            </a:endParaRPr>
          </a:p>
          <a:p>
            <a:pPr lvl="1">
              <a:buFont typeface="Courier New" pitchFamily="2" charset="2"/>
              <a:buChar char="o"/>
            </a:pPr>
            <a:r>
              <a:rPr lang="en-US" sz="1800">
                <a:solidFill>
                  <a:srgbClr val="000000"/>
                </a:solidFill>
                <a:latin typeface="Fira Sans"/>
              </a:rPr>
              <a:t>Federal Transit Administration (FTA) has a large capital funding program that can </a:t>
            </a:r>
            <a:r>
              <a:rPr lang="en-US" sz="1800" b="1">
                <a:solidFill>
                  <a:srgbClr val="000000"/>
                </a:solidFill>
                <a:latin typeface="Fira Sans"/>
              </a:rPr>
              <a:t>fund large scale corridor projects </a:t>
            </a:r>
            <a:r>
              <a:rPr lang="en-US" sz="1800">
                <a:solidFill>
                  <a:srgbClr val="000000"/>
                </a:solidFill>
                <a:latin typeface="Fira Sans"/>
              </a:rPr>
              <a:t>with a transit focus (Capital Investment Grant Program or CIG)</a:t>
            </a:r>
            <a:endParaRPr lang="en-US" sz="1800">
              <a:latin typeface="Fira Sans"/>
            </a:endParaRPr>
          </a:p>
          <a:p>
            <a:pPr lvl="1">
              <a:buFont typeface="Courier New" pitchFamily="2" charset="2"/>
              <a:buChar char="o"/>
            </a:pPr>
            <a:r>
              <a:rPr lang="en-US" sz="1800">
                <a:solidFill>
                  <a:srgbClr val="000000"/>
                </a:solidFill>
                <a:latin typeface="Fira Sans"/>
              </a:rPr>
              <a:t>RTA will lead a </a:t>
            </a:r>
            <a:r>
              <a:rPr lang="en-US" sz="1800" b="1">
                <a:solidFill>
                  <a:srgbClr val="000000"/>
                </a:solidFill>
                <a:latin typeface="Fira Sans"/>
              </a:rPr>
              <a:t>coordinated effort to scope a CIG project </a:t>
            </a:r>
            <a:r>
              <a:rPr lang="en-US" sz="1800">
                <a:solidFill>
                  <a:srgbClr val="000000"/>
                </a:solidFill>
                <a:latin typeface="Fira Sans"/>
              </a:rPr>
              <a:t>to compete for funding in that program</a:t>
            </a:r>
            <a:endParaRPr lang="en-US" sz="1800">
              <a:latin typeface="Fira Sans"/>
            </a:endParaRPr>
          </a:p>
          <a:p>
            <a:pPr lvl="1">
              <a:buFont typeface="Courier New" pitchFamily="2" charset="2"/>
              <a:buChar char="o"/>
            </a:pPr>
            <a:r>
              <a:rPr lang="en-US" sz="1800" b="1">
                <a:solidFill>
                  <a:srgbClr val="000000"/>
                </a:solidFill>
                <a:latin typeface="Fira Sans"/>
              </a:rPr>
              <a:t>Does not preclude </a:t>
            </a:r>
            <a:r>
              <a:rPr lang="en-US" sz="1800">
                <a:solidFill>
                  <a:srgbClr val="000000"/>
                </a:solidFill>
                <a:latin typeface="Fira Sans"/>
              </a:rPr>
              <a:t>work on critical short-term projects!</a:t>
            </a:r>
          </a:p>
          <a:p>
            <a:endParaRPr lang="en-US" sz="1800">
              <a:solidFill>
                <a:srgbClr val="000000"/>
              </a:solidFill>
              <a:latin typeface="Fira Sans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5391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46364-B206-74E6-4260-10E1855C6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87DBC-FCD6-0B1A-70CB-E1DDFBE6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Fira Sans"/>
                <a:ea typeface="Calibri"/>
                <a:cs typeface="Calibri"/>
              </a:rPr>
              <a:t>Woodward Corridor Modernization</a:t>
            </a:r>
            <a:endParaRPr lang="en-US">
              <a:latin typeface="Fira San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B35CF-B0F5-B298-3261-9A269013A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8765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b="1">
                <a:solidFill>
                  <a:srgbClr val="000000"/>
                </a:solidFill>
                <a:latin typeface="Fira Sans"/>
              </a:rPr>
              <a:t>Why the FTA CIG Program?</a:t>
            </a:r>
            <a:endParaRPr lang="en-US"/>
          </a:p>
          <a:p>
            <a:pPr lvl="1"/>
            <a:r>
              <a:rPr lang="en-US" sz="1800">
                <a:solidFill>
                  <a:srgbClr val="000000"/>
                </a:solidFill>
                <a:latin typeface="Fira Sans"/>
                <a:ea typeface="+mn-lt"/>
                <a:cs typeface="+mn-lt"/>
              </a:rPr>
              <a:t>1.</a:t>
            </a:r>
            <a:r>
              <a:rPr lang="en-US" sz="1800">
                <a:solidFill>
                  <a:srgbClr val="000000"/>
                </a:solidFill>
                <a:latin typeface="Fira Sans"/>
              </a:rPr>
              <a:t>Scale – only federal program that provide funding for large corridor projects</a:t>
            </a:r>
            <a:endParaRPr lang="en-US" sz="1800">
              <a:solidFill>
                <a:srgbClr val="002F57"/>
              </a:solidFill>
              <a:latin typeface="Fira Sans"/>
            </a:endParaRPr>
          </a:p>
          <a:p>
            <a:pPr lvl="1"/>
            <a:r>
              <a:rPr lang="en-US" sz="1800">
                <a:solidFill>
                  <a:srgbClr val="000000"/>
                </a:solidFill>
                <a:latin typeface="Fira Sans"/>
                <a:ea typeface="+mn-lt"/>
                <a:cs typeface="+mn-lt"/>
              </a:rPr>
              <a:t>2.</a:t>
            </a:r>
            <a:r>
              <a:rPr lang="en-US" sz="1800">
                <a:solidFill>
                  <a:srgbClr val="000000"/>
                </a:solidFill>
                <a:latin typeface="Fira Sans"/>
              </a:rPr>
              <a:t>Alignment – transit is already a community priority and that is the focus of this program; funds transit-supportive elements too</a:t>
            </a:r>
            <a:endParaRPr lang="en-US" sz="1800">
              <a:latin typeface="Fira Sans"/>
            </a:endParaRPr>
          </a:p>
          <a:p>
            <a:pPr lvl="1"/>
            <a:r>
              <a:rPr lang="en-US" sz="1800">
                <a:solidFill>
                  <a:srgbClr val="000000"/>
                </a:solidFill>
                <a:latin typeface="Fira Sans"/>
                <a:ea typeface="+mn-lt"/>
                <a:cs typeface="+mn-lt"/>
              </a:rPr>
              <a:t>3.</a:t>
            </a:r>
            <a:r>
              <a:rPr lang="en-US" sz="1800">
                <a:solidFill>
                  <a:srgbClr val="000000"/>
                </a:solidFill>
                <a:latin typeface="Fira Sans"/>
              </a:rPr>
              <a:t>Competitiveness – Woodward has all the key elements to be a winning project</a:t>
            </a:r>
            <a:endParaRPr lang="en-US" sz="1800"/>
          </a:p>
          <a:p>
            <a:endParaRPr lang="en-US" sz="1800">
              <a:solidFill>
                <a:srgbClr val="000000"/>
              </a:solidFill>
              <a:latin typeface="Fira Sans"/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E17E25-09AB-979E-E074-0F477C057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6882" y="1828800"/>
            <a:ext cx="4379606" cy="5029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94C76D-C898-7DFD-34ED-C97CB6FA52CB}"/>
              </a:ext>
            </a:extLst>
          </p:cNvPr>
          <p:cNvSpPr txBox="1"/>
          <p:nvPr/>
        </p:nvSpPr>
        <p:spPr>
          <a:xfrm>
            <a:off x="7243994" y="1457686"/>
            <a:ext cx="229375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Fira Sans"/>
                <a:ea typeface="Calibri"/>
                <a:cs typeface="Calibri"/>
              </a:rPr>
              <a:t>Current CIG Projects</a:t>
            </a:r>
            <a:endParaRPr lang="en-US">
              <a:latin typeface="Fira Sans"/>
            </a:endParaRPr>
          </a:p>
        </p:txBody>
      </p:sp>
    </p:spTree>
    <p:extLst>
      <p:ext uri="{BB962C8B-B14F-4D97-AF65-F5344CB8AC3E}">
        <p14:creationId xmlns:p14="http://schemas.microsoft.com/office/powerpoint/2010/main" val="1019649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4711D-B68E-AFE9-5A21-A55D844A9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Fira Sans"/>
              </a:rPr>
              <a:t>Woodward Corridor Modernization</a:t>
            </a:r>
            <a:endParaRPr lang="en-US" b="0">
              <a:solidFill>
                <a:srgbClr val="000000"/>
              </a:solidFill>
              <a:latin typeface="Fira San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403BD-706D-7A70-F065-CA09C69361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497285" cy="435133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buNone/>
            </a:pPr>
            <a:r>
              <a:rPr lang="en-US" b="1">
                <a:solidFill>
                  <a:srgbClr val="000000"/>
                </a:solidFill>
                <a:latin typeface="Fira Sans"/>
              </a:rPr>
              <a:t>Project status</a:t>
            </a:r>
            <a:endParaRPr lang="en-US">
              <a:solidFill>
                <a:srgbClr val="000000"/>
              </a:solidFill>
              <a:latin typeface="Fira Sans"/>
            </a:endParaRPr>
          </a:p>
          <a:p>
            <a:endParaRPr lang="en-US" sz="2200">
              <a:solidFill>
                <a:srgbClr val="000000"/>
              </a:solidFill>
              <a:latin typeface="Fira Sans"/>
            </a:endParaRPr>
          </a:p>
          <a:p>
            <a:endParaRPr lang="en-US" sz="2200">
              <a:solidFill>
                <a:srgbClr val="000000"/>
              </a:solidFill>
              <a:latin typeface="Fira Sans"/>
            </a:endParaRPr>
          </a:p>
          <a:p>
            <a:endParaRPr lang="en-US" sz="2200">
              <a:solidFill>
                <a:srgbClr val="000000"/>
              </a:solidFill>
              <a:latin typeface="Fira Sans"/>
            </a:endParaRPr>
          </a:p>
          <a:p>
            <a:endParaRPr lang="en-US" sz="2200">
              <a:solidFill>
                <a:srgbClr val="000000"/>
              </a:solidFill>
              <a:latin typeface="Fira Sans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Fira Sans"/>
              </a:rPr>
              <a:t>Partners will be critical stakeholders in this process!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AC0D3E-1D5D-F1EE-460E-409C8FA9FC2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552073" y="1825625"/>
            <a:ext cx="2799144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>
                <a:solidFill>
                  <a:srgbClr val="000000"/>
                </a:solidFill>
                <a:latin typeface="Fira Sans"/>
              </a:rPr>
              <a:t>Next Steps</a:t>
            </a:r>
          </a:p>
          <a:p>
            <a:r>
              <a:rPr lang="en-US" sz="1800">
                <a:solidFill>
                  <a:srgbClr val="000000"/>
                </a:solidFill>
                <a:latin typeface="Fira Sans"/>
              </a:rPr>
              <a:t>Bring on consultant to support the process</a:t>
            </a:r>
            <a:endParaRPr lang="en-US" sz="1800">
              <a:latin typeface="Fira Sans"/>
              <a:ea typeface="Calibri" panose="020F0502020204030204"/>
              <a:cs typeface="Calibri" panose="020F0502020204030204"/>
            </a:endParaRPr>
          </a:p>
          <a:p>
            <a:r>
              <a:rPr lang="en-US" sz="1800">
                <a:solidFill>
                  <a:srgbClr val="000000"/>
                </a:solidFill>
                <a:latin typeface="Fira Sans"/>
              </a:rPr>
              <a:t>Schedule a summer kick-off meeting</a:t>
            </a:r>
            <a:endParaRPr lang="en-US" sz="1800">
              <a:latin typeface="Fira Sans"/>
            </a:endParaRPr>
          </a:p>
          <a:p>
            <a:r>
              <a:rPr lang="en-US" sz="1800">
                <a:solidFill>
                  <a:srgbClr val="000000"/>
                </a:solidFill>
                <a:latin typeface="Fira Sans"/>
              </a:rPr>
              <a:t>Present status quarterly at RTA Board meetings</a:t>
            </a:r>
            <a:endParaRPr lang="en-US" sz="1800"/>
          </a:p>
        </p:txBody>
      </p:sp>
      <p:pic>
        <p:nvPicPr>
          <p:cNvPr id="6" name="Picture 5" descr="A blue and white list with black text&#10;&#10;AI-generated content may be incorrect.">
            <a:extLst>
              <a:ext uri="{FF2B5EF4-FFF2-40B4-BE49-F238E27FC236}">
                <a16:creationId xmlns:a16="http://schemas.microsoft.com/office/drawing/2014/main" id="{720EDAA7-7B80-7BED-91CC-FC28A6C6CF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3676" b="260"/>
          <a:stretch>
            <a:fillRect/>
          </a:stretch>
        </p:blipFill>
        <p:spPr>
          <a:xfrm>
            <a:off x="839165" y="2406709"/>
            <a:ext cx="7409470" cy="318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121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CB708-5FCF-ACAF-9A17-C1C9A50A0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C187E-D8CD-E2F5-2921-2EF39710C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08990"/>
            <a:ext cx="105156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TCP Subaward</a:t>
            </a: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45CD2472-058D-919F-E8E0-FF6A2BBCD8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11600" y="1244600"/>
            <a:ext cx="2336800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2" descr="Image preview">
            <a:extLst>
              <a:ext uri="{FF2B5EF4-FFF2-40B4-BE49-F238E27FC236}">
                <a16:creationId xmlns:a16="http://schemas.microsoft.com/office/drawing/2014/main" id="{D9C32D26-D801-D3A6-A56A-E1F52684DF9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ABB9EF-8A99-2C6E-1774-BD2B3EEF20C5}"/>
              </a:ext>
            </a:extLst>
          </p:cNvPr>
          <p:cNvSpPr txBox="1"/>
          <p:nvPr/>
        </p:nvSpPr>
        <p:spPr>
          <a:xfrm>
            <a:off x="681148" y="1857292"/>
            <a:ext cx="1069723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Aft>
                <a:spcPts val="1200"/>
              </a:spcAft>
              <a:buFont typeface="Arial"/>
              <a:buChar char="•"/>
            </a:pPr>
            <a:r>
              <a:rPr lang="en-US">
                <a:latin typeface="Fira sans"/>
                <a:ea typeface="+mn-lt"/>
                <a:cs typeface="+mn-lt"/>
              </a:rPr>
              <a:t>RTA &amp; Library Street Collective are developing </a:t>
            </a:r>
            <a:r>
              <a:rPr lang="en-US" b="1">
                <a:latin typeface="Fira sans"/>
                <a:ea typeface="+mn-lt"/>
                <a:cs typeface="+mn-lt"/>
              </a:rPr>
              <a:t>2 temporary quick build and public art installations</a:t>
            </a:r>
            <a:r>
              <a:rPr lang="en-US">
                <a:latin typeface="Fira sans"/>
                <a:ea typeface="+mn-lt"/>
                <a:cs typeface="+mn-lt"/>
              </a:rPr>
              <a:t> that integrate creative expression with transportation infrastructure to </a:t>
            </a:r>
            <a:r>
              <a:rPr lang="en-US" b="1">
                <a:latin typeface="Fira sans"/>
                <a:ea typeface="+mn-lt"/>
                <a:cs typeface="+mn-lt"/>
              </a:rPr>
              <a:t>improve safety, wayfinding, and sense of place at key regional transit corridor intersections and mobility hubs</a:t>
            </a:r>
            <a:r>
              <a:rPr lang="en-US">
                <a:latin typeface="Fira sans"/>
                <a:ea typeface="+mn-lt"/>
                <a:cs typeface="+mn-lt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Fira Sans"/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endParaRPr lang="en-US" sz="1400">
              <a:latin typeface="Fira Sans"/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8CDDC2-9F55-D9FC-95EA-D7060503D42F}"/>
              </a:ext>
            </a:extLst>
          </p:cNvPr>
          <p:cNvSpPr txBox="1"/>
          <p:nvPr/>
        </p:nvSpPr>
        <p:spPr>
          <a:xfrm>
            <a:off x="758903" y="1242960"/>
            <a:ext cx="533191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latin typeface="Fira sans"/>
                <a:ea typeface="Calibri"/>
                <a:cs typeface="Calibri"/>
              </a:rPr>
              <a:t>Placemaking &amp; </a:t>
            </a:r>
            <a:r>
              <a:rPr lang="en-US" sz="2400" b="1">
                <a:latin typeface="Fira Sans"/>
                <a:ea typeface="Calibri"/>
                <a:cs typeface="Calibri"/>
              </a:rPr>
              <a:t>Public Art </a:t>
            </a:r>
            <a:r>
              <a:rPr lang="en-US" sz="2400" b="1">
                <a:latin typeface="Fira sans"/>
                <a:ea typeface="Calibri"/>
                <a:cs typeface="Calibri"/>
              </a:rPr>
              <a:t>Project </a:t>
            </a:r>
            <a:endParaRPr lang="en-US" sz="2400" b="1">
              <a:latin typeface="Fira sans"/>
            </a:endParaRPr>
          </a:p>
        </p:txBody>
      </p:sp>
      <p:pic>
        <p:nvPicPr>
          <p:cNvPr id="7" name="Picture 6" descr="A collage of different pictures of art&#10;&#10;AI-generated content may be incorrect.">
            <a:extLst>
              <a:ext uri="{FF2B5EF4-FFF2-40B4-BE49-F238E27FC236}">
                <a16:creationId xmlns:a16="http://schemas.microsoft.com/office/drawing/2014/main" id="{E215E5DD-CE1D-791E-0054-39E940364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3070" y="2787850"/>
            <a:ext cx="6847832" cy="3927167"/>
          </a:xfrm>
          <a:prstGeom prst="rect">
            <a:avLst/>
          </a:prstGeom>
        </p:spPr>
      </p:pic>
      <p:pic>
        <p:nvPicPr>
          <p:cNvPr id="9" name="Picture 8" descr="Take Transit to Opening Day 2024! What You Need to Know | The Café Car">
            <a:extLst>
              <a:ext uri="{FF2B5EF4-FFF2-40B4-BE49-F238E27FC236}">
                <a16:creationId xmlns:a16="http://schemas.microsoft.com/office/drawing/2014/main" id="{EB0D0890-BD71-2235-2CAE-4E59585FF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4403" y="2783023"/>
            <a:ext cx="2315229" cy="3144299"/>
          </a:xfrm>
          <a:prstGeom prst="rect">
            <a:avLst/>
          </a:prstGeom>
        </p:spPr>
      </p:pic>
      <p:pic>
        <p:nvPicPr>
          <p:cNvPr id="11" name="Picture 10" descr="A road sign on the side of a road&#10;&#10;AI-generated content may be incorrect.">
            <a:extLst>
              <a:ext uri="{FF2B5EF4-FFF2-40B4-BE49-F238E27FC236}">
                <a16:creationId xmlns:a16="http://schemas.microsoft.com/office/drawing/2014/main" id="{92CA2BDB-C908-49CA-D50B-75717FA6C20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2867" r="46906" b="433"/>
          <a:stretch>
            <a:fillRect/>
          </a:stretch>
        </p:blipFill>
        <p:spPr>
          <a:xfrm>
            <a:off x="301392" y="2721831"/>
            <a:ext cx="2143072" cy="309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58199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15BB4-66FD-E2D9-3AE6-7634C56CB9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900">
                <a:latin typeface="Fira Sans"/>
                <a:ea typeface="Calibri"/>
                <a:cs typeface="Calibri"/>
              </a:rPr>
              <a:t>Grants and NTD</a:t>
            </a:r>
            <a:endParaRPr lang="en-US" sz="4900">
              <a:latin typeface="Fira Sans"/>
            </a:endParaRPr>
          </a:p>
        </p:txBody>
      </p:sp>
    </p:spTree>
    <p:extLst>
      <p:ext uri="{BB962C8B-B14F-4D97-AF65-F5344CB8AC3E}">
        <p14:creationId xmlns:p14="http://schemas.microsoft.com/office/powerpoint/2010/main" val="2357407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A8998-5506-0472-14C4-EE6389E1B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74B74-BE57-85C0-B04D-68B832A14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Fira sans"/>
                <a:cs typeface="Calibri"/>
              </a:rPr>
              <a:t>Grant Awards Snapshot</a:t>
            </a: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319ED0BE-54F4-45AC-BAA7-F4BF8ABF56A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11600" y="1244600"/>
            <a:ext cx="2336800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2" descr="Image preview">
            <a:extLst>
              <a:ext uri="{FF2B5EF4-FFF2-40B4-BE49-F238E27FC236}">
                <a16:creationId xmlns:a16="http://schemas.microsoft.com/office/drawing/2014/main" id="{9A444D07-C6E3-6CB3-467C-AF69540003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F941970-B49E-F35B-096D-64D6205AA2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557852"/>
              </p:ext>
            </p:extLst>
          </p:nvPr>
        </p:nvGraphicFramePr>
        <p:xfrm>
          <a:off x="941834" y="1427353"/>
          <a:ext cx="9707392" cy="23047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9898">
                  <a:extLst>
                    <a:ext uri="{9D8B030D-6E8A-4147-A177-3AD203B41FA5}">
                      <a16:colId xmlns:a16="http://schemas.microsoft.com/office/drawing/2014/main" val="1216319282"/>
                    </a:ext>
                  </a:extLst>
                </a:gridCol>
                <a:gridCol w="1663859">
                  <a:extLst>
                    <a:ext uri="{9D8B030D-6E8A-4147-A177-3AD203B41FA5}">
                      <a16:colId xmlns:a16="http://schemas.microsoft.com/office/drawing/2014/main" val="1711251017"/>
                    </a:ext>
                  </a:extLst>
                </a:gridCol>
                <a:gridCol w="1986642">
                  <a:extLst>
                    <a:ext uri="{9D8B030D-6E8A-4147-A177-3AD203B41FA5}">
                      <a16:colId xmlns:a16="http://schemas.microsoft.com/office/drawing/2014/main" val="2263709385"/>
                    </a:ext>
                  </a:extLst>
                </a:gridCol>
                <a:gridCol w="3016993">
                  <a:extLst>
                    <a:ext uri="{9D8B030D-6E8A-4147-A177-3AD203B41FA5}">
                      <a16:colId xmlns:a16="http://schemas.microsoft.com/office/drawing/2014/main" val="38089980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effectLst/>
                          <a:latin typeface="Fira Sans"/>
                        </a:rPr>
                        <a:t>Federal Grants</a:t>
                      </a:r>
                      <a:endParaRPr lang="en-US" sz="1800" b="1" kern="100">
                        <a:effectLst/>
                        <a:latin typeface="Fira San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effectLst/>
                          <a:latin typeface="Fira Sans"/>
                        </a:rPr>
                        <a:t>Amount</a:t>
                      </a:r>
                      <a:endParaRPr lang="en-US" sz="1800" b="1" kern="100">
                        <a:effectLst/>
                        <a:latin typeface="Fira San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effectLst/>
                          <a:latin typeface="Fira Sans"/>
                        </a:rPr>
                        <a:t>Est. Completion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>
                          <a:effectLst/>
                          <a:latin typeface="Fira Sans"/>
                        </a:rPr>
                        <a:t>Note</a:t>
                      </a:r>
                      <a:endParaRPr lang="en-US" sz="1800" b="1" kern="100">
                        <a:effectLst/>
                        <a:latin typeface="Fira San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8788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Mobility For All (5310) </a:t>
                      </a:r>
                      <a:endParaRPr lang="en-US" sz="1400">
                        <a:latin typeface="Fira Sans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400" kern="100">
                        <a:effectLst/>
                        <a:latin typeface="Fira San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$1 M</a:t>
                      </a:r>
                      <a:endParaRPr lang="en-US" sz="1400" kern="100">
                        <a:effectLst/>
                        <a:latin typeface="Fira San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September 2027</a:t>
                      </a:r>
                      <a:endParaRPr lang="en-US" sz="1400" kern="100">
                        <a:effectLst/>
                        <a:latin typeface="Fira San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Amendment in review by FTA for FY funds – part of a bigger program</a:t>
                      </a:r>
                      <a:endParaRPr lang="en-US" sz="1400" kern="100">
                        <a:effectLst/>
                        <a:latin typeface="Fira San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18806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QLINE Preventative Maintenance (5307/5337) </a:t>
                      </a:r>
                      <a:endParaRPr lang="en-US" sz="1400" kern="100">
                        <a:effectLst/>
                        <a:latin typeface="Fira San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$1.4 M</a:t>
                      </a:r>
                      <a:endParaRPr lang="en-US" sz="1400" kern="100">
                        <a:effectLst/>
                        <a:latin typeface="Fira San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September 2027</a:t>
                      </a:r>
                      <a:endParaRPr lang="en-US" sz="1400" kern="100">
                        <a:effectLst/>
                        <a:latin typeface="Fira San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Amendment in review by FTA for FY funds</a:t>
                      </a:r>
                      <a:endParaRPr lang="en-US" sz="1400" kern="100">
                        <a:effectLst/>
                        <a:latin typeface="Fira San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36573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Access to Transit Program (ATP) Construction (CMAQ) </a:t>
                      </a:r>
                      <a:endParaRPr lang="en-US" sz="1400" kern="100">
                        <a:effectLst/>
                        <a:latin typeface="Fira San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$5 M</a:t>
                      </a:r>
                      <a:endParaRPr lang="en-US" sz="1400" kern="100">
                        <a:effectLst/>
                        <a:latin typeface="Fira San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  <a:ea typeface="Aptos" panose="020B0004020202020204" pitchFamily="34" charset="0"/>
                          <a:cs typeface="Times New Roman"/>
                        </a:rPr>
                        <a:t>September 2028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New FTA obligation request next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6541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Congressionally Directed Spending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$2.6 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  <a:ea typeface="Aptos" panose="020B0004020202020204" pitchFamily="34" charset="0"/>
                          <a:cs typeface="Times New Roman"/>
                        </a:rPr>
                        <a:t>September 2028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Awaiting official FTA announcement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194798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63F1DB9-9E47-8153-A990-57F1CFD55E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108361"/>
              </p:ext>
            </p:extLst>
          </p:nvPr>
        </p:nvGraphicFramePr>
        <p:xfrm>
          <a:off x="941834" y="3743189"/>
          <a:ext cx="9701481" cy="22031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9898">
                  <a:extLst>
                    <a:ext uri="{9D8B030D-6E8A-4147-A177-3AD203B41FA5}">
                      <a16:colId xmlns:a16="http://schemas.microsoft.com/office/drawing/2014/main" val="2307459286"/>
                    </a:ext>
                  </a:extLst>
                </a:gridCol>
                <a:gridCol w="1627689">
                  <a:extLst>
                    <a:ext uri="{9D8B030D-6E8A-4147-A177-3AD203B41FA5}">
                      <a16:colId xmlns:a16="http://schemas.microsoft.com/office/drawing/2014/main" val="2635462258"/>
                    </a:ext>
                  </a:extLst>
                </a:gridCol>
                <a:gridCol w="2027464">
                  <a:extLst>
                    <a:ext uri="{9D8B030D-6E8A-4147-A177-3AD203B41FA5}">
                      <a16:colId xmlns:a16="http://schemas.microsoft.com/office/drawing/2014/main" val="3085963986"/>
                    </a:ext>
                  </a:extLst>
                </a:gridCol>
                <a:gridCol w="3006430">
                  <a:extLst>
                    <a:ext uri="{9D8B030D-6E8A-4147-A177-3AD203B41FA5}">
                      <a16:colId xmlns:a16="http://schemas.microsoft.com/office/drawing/2014/main" val="3410952512"/>
                    </a:ext>
                  </a:extLst>
                </a:gridCol>
              </a:tblGrid>
              <a:tr h="595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Fira Sans"/>
                          <a:ea typeface="Aptos" panose="020B0004020202020204" pitchFamily="34" charset="0"/>
                          <a:cs typeface="Times New Roman"/>
                        </a:rPr>
                        <a:t>MDOT Grants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Fira Sans"/>
                        </a:rPr>
                        <a:t>Amount</a:t>
                      </a:r>
                      <a:endParaRPr lang="en-US" sz="1800" kern="100">
                        <a:effectLst/>
                        <a:latin typeface="Fira San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Fira Sans"/>
                        </a:rPr>
                        <a:t>Est. Completion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Fira Sans"/>
                        </a:rPr>
                        <a:t>Note</a:t>
                      </a:r>
                      <a:endParaRPr lang="en-US" sz="1800" kern="100">
                        <a:effectLst/>
                        <a:latin typeface="Fira San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2028616"/>
                  </a:ext>
                </a:extLst>
              </a:tr>
              <a:tr h="4531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Access to Transit Program (ATP) Planning (Service Initiatives)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$1.4 M</a:t>
                      </a:r>
                      <a:endParaRPr lang="en-US" sz="1400" kern="100">
                        <a:effectLst/>
                        <a:latin typeface="Fira Sans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September 2026</a:t>
                      </a:r>
                      <a:endParaRPr lang="en-US" sz="1400" kern="100">
                        <a:effectLst/>
                        <a:latin typeface="Fira Sans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kern="100" noProof="0">
                          <a:solidFill>
                            <a:srgbClr val="000000"/>
                          </a:solidFill>
                          <a:effectLst/>
                          <a:latin typeface="Fira Sans"/>
                          <a:ea typeface="Aptos" panose="020B0004020202020204" pitchFamily="34" charset="0"/>
                          <a:cs typeface="Times New Roman"/>
                        </a:rPr>
                        <a:t>In progress for FY26 funds</a:t>
                      </a:r>
                    </a:p>
                    <a:p>
                      <a:pPr marL="0" marR="0" lvl="0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endParaRPr lang="en-US" sz="1400" kern="100">
                        <a:effectLst/>
                        <a:latin typeface="Fira Sans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7119211"/>
                  </a:ext>
                </a:extLst>
              </a:tr>
              <a:tr h="4531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Mobility Wallet Pilot               (Service Initiatives)</a:t>
                      </a:r>
                      <a:endParaRPr lang="en-US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$1 M</a:t>
                      </a:r>
                      <a:endParaRPr lang="en-US" sz="1400" kern="100">
                        <a:effectLst/>
                        <a:latin typeface="Fira Sans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 July 2026</a:t>
                      </a:r>
                      <a:endParaRPr lang="en-US" sz="1400" kern="100">
                        <a:effectLst/>
                        <a:latin typeface="Fira Sans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  <a:ea typeface="Aptos" panose="020B0004020202020204" pitchFamily="34" charset="0"/>
                          <a:cs typeface="Times New Roman"/>
                        </a:rPr>
                        <a:t>Scheduled to wrap up in June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5485491"/>
                  </a:ext>
                </a:extLst>
              </a:tr>
              <a:tr h="4531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TRANSIT app                                             (Service Initiatives)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$800 k</a:t>
                      </a:r>
                      <a:endParaRPr lang="en-US" sz="1400" kern="100">
                        <a:effectLst/>
                        <a:latin typeface="Fira Sans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July 2028</a:t>
                      </a:r>
                      <a:endParaRPr lang="en-US" sz="1400" kern="100">
                        <a:effectLst/>
                        <a:latin typeface="Fira Sans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Planned to include integration for DAX and D2A2 ticketing</a:t>
                      </a:r>
                      <a:endParaRPr lang="en-US" sz="1400" kern="100">
                        <a:effectLst/>
                        <a:latin typeface="Fira Sans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2463375"/>
                  </a:ext>
                </a:extLst>
              </a:tr>
              <a:tr h="453140">
                <a:tc>
                  <a:txBody>
                    <a:bodyPr/>
                    <a:lstStyle/>
                    <a:p>
                      <a:pPr marL="0" lvl="0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QLINE Preventive Maintenance (5307/5337 state match)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$300 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Fira Sans"/>
                        </a:rPr>
                        <a:t>September 2027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>
                        <a:lnSpc>
                          <a:spcPct val="114999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0" u="none" strike="noStrike" kern="100" noProof="0">
                          <a:solidFill>
                            <a:srgbClr val="000000"/>
                          </a:solidFill>
                          <a:effectLst/>
                          <a:latin typeface="Fira Sans"/>
                        </a:rPr>
                        <a:t>Awarded once the federal amendment is approved by FTA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3553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387679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7F388-F58F-6581-E57A-DB529AE7F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C86DD-19EB-699D-18FB-AAFCB7C69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08990"/>
            <a:ext cx="105156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National Transit Database (NTD)</a:t>
            </a: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1AEFB096-B825-26E0-B67C-F6E43193D37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11600" y="1244600"/>
            <a:ext cx="2336800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2" descr="Image preview">
            <a:extLst>
              <a:ext uri="{FF2B5EF4-FFF2-40B4-BE49-F238E27FC236}">
                <a16:creationId xmlns:a16="http://schemas.microsoft.com/office/drawing/2014/main" id="{B397DBB9-D91A-0250-9635-4213A05CB9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0D30D3-C39A-FE24-403F-66A5E46BE621}"/>
              </a:ext>
            </a:extLst>
          </p:cNvPr>
          <p:cNvSpPr txBox="1"/>
          <p:nvPr/>
        </p:nvSpPr>
        <p:spPr>
          <a:xfrm>
            <a:off x="576764" y="1439758"/>
            <a:ext cx="11344412" cy="30162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Aft>
                <a:spcPts val="1200"/>
              </a:spcAft>
              <a:buFont typeface="Arial"/>
              <a:buChar char="•"/>
            </a:pPr>
            <a:r>
              <a:rPr lang="en-US">
                <a:latin typeface="Fira Sans"/>
                <a:ea typeface="Calibri"/>
                <a:cs typeface="Calibri"/>
              </a:rPr>
              <a:t>RTA's FY 2025 NTD Annual Report was submitted to FTA, complete with no outstanding revisions needed.</a:t>
            </a:r>
          </a:p>
          <a:p>
            <a:pPr marL="285750" indent="-285750">
              <a:spcAft>
                <a:spcPts val="1200"/>
              </a:spcAft>
              <a:buFont typeface="Arial"/>
              <a:buChar char="•"/>
            </a:pPr>
            <a:endParaRPr lang="en-US">
              <a:latin typeface="Fira Sans"/>
              <a:ea typeface="Calibri"/>
              <a:cs typeface="Calibri"/>
            </a:endParaRPr>
          </a:p>
          <a:p>
            <a:pPr marL="285750" indent="-285750">
              <a:spcAft>
                <a:spcPts val="1200"/>
              </a:spcAft>
              <a:buFont typeface="Arial"/>
              <a:buChar char="•"/>
            </a:pPr>
            <a:r>
              <a:rPr lang="en-US">
                <a:latin typeface="Fira Sans"/>
                <a:ea typeface="Calibri"/>
                <a:cs typeface="Calibri"/>
              </a:rPr>
              <a:t>This was RTA's first year reporting for D2A2, DAX, and QLINE since adoption in October 2024. </a:t>
            </a:r>
            <a:endParaRPr lang="en-US"/>
          </a:p>
          <a:p>
            <a:pPr marL="285750" indent="-285750">
              <a:spcAft>
                <a:spcPts val="1200"/>
              </a:spcAft>
              <a:buFont typeface="Arial"/>
              <a:buChar char="•"/>
            </a:pPr>
            <a:endParaRPr lang="en-US">
              <a:latin typeface="Fira Sans"/>
              <a:ea typeface="Calibri"/>
              <a:cs typeface="Calibri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Fira Sans"/>
                <a:ea typeface="Calibri"/>
                <a:cs typeface="Calibri"/>
              </a:rPr>
              <a:t>QLINE Automated Passenger Counter (APC) surveys are due in FY 2026 for assessment of new ETA system alignment with NTD standards and then in FY 2028 followed by every 3 years after.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Fira Sans"/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endParaRPr lang="en-US" sz="1400">
              <a:latin typeface="Fira Sans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191384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983A2-5BAC-53BE-17AA-1936A4A9B8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900">
                <a:latin typeface="Fira Sans"/>
                <a:ea typeface="Calibri"/>
                <a:cs typeface="Calibri"/>
              </a:rPr>
              <a:t>And More!</a:t>
            </a:r>
            <a:endParaRPr lang="en-US" sz="4900">
              <a:latin typeface="Fira Sans"/>
            </a:endParaRPr>
          </a:p>
        </p:txBody>
      </p:sp>
    </p:spTree>
    <p:extLst>
      <p:ext uri="{BB962C8B-B14F-4D97-AF65-F5344CB8AC3E}">
        <p14:creationId xmlns:p14="http://schemas.microsoft.com/office/powerpoint/2010/main" val="12177681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EB450-A33C-9DF0-D73D-11B0895D7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DA67B-5F7E-4BA8-3FF7-B848D90A9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08990"/>
            <a:ext cx="105156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Community Engagement Calendar</a:t>
            </a: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760C80A0-6A5F-4676-1905-9E85DCA55B1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11600" y="1244600"/>
            <a:ext cx="2336800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2" descr="Image preview">
            <a:extLst>
              <a:ext uri="{FF2B5EF4-FFF2-40B4-BE49-F238E27FC236}">
                <a16:creationId xmlns:a16="http://schemas.microsoft.com/office/drawing/2014/main" id="{93477396-145E-BC7F-8DCE-10AE651F899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312DB7-4A2E-3400-B246-3080F1E9D2E2}"/>
              </a:ext>
            </a:extLst>
          </p:cNvPr>
          <p:cNvSpPr txBox="1"/>
          <p:nvPr/>
        </p:nvSpPr>
        <p:spPr>
          <a:xfrm>
            <a:off x="7883612" y="1721593"/>
            <a:ext cx="4048002" cy="40934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Aft>
                <a:spcPts val="1200"/>
              </a:spcAft>
              <a:buFont typeface="Arial"/>
              <a:buChar char="•"/>
            </a:pPr>
            <a:r>
              <a:rPr lang="en-US">
                <a:latin typeface="Fira Sans"/>
                <a:ea typeface="Calibri"/>
                <a:cs typeface="Calibri"/>
              </a:rPr>
              <a:t>RTA launched the </a:t>
            </a:r>
            <a:r>
              <a:rPr lang="en-US" b="1">
                <a:latin typeface="Fira Sans"/>
                <a:ea typeface="Calibri"/>
                <a:cs typeface="Calibri"/>
              </a:rPr>
              <a:t>Provider Advisory Committee (PAC) Engagement Calendar</a:t>
            </a:r>
            <a:r>
              <a:rPr lang="en-US">
                <a:latin typeface="Fira Sans"/>
                <a:ea typeface="Calibri"/>
                <a:cs typeface="Calibri"/>
              </a:rPr>
              <a:t> to share transit related local events and coordination opportunities within Southeast Michigan.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Fira Sans"/>
                <a:ea typeface="Calibri"/>
                <a:cs typeface="Calibri"/>
              </a:rPr>
              <a:t>We have received positive feedback from the PAC for this initiative, and the calendar is updated with events monthly. 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>
              <a:latin typeface="Fira Sans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Fira Sans"/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endParaRPr lang="en-US" sz="1400">
              <a:latin typeface="Fira Sans"/>
              <a:ea typeface="Calibri"/>
              <a:cs typeface="Calibri"/>
            </a:endParaRPr>
          </a:p>
        </p:txBody>
      </p:sp>
      <p:pic>
        <p:nvPicPr>
          <p:cNvPr id="7" name="Picture 6" descr="A computer screen with a calendar">
            <a:extLst>
              <a:ext uri="{FF2B5EF4-FFF2-40B4-BE49-F238E27FC236}">
                <a16:creationId xmlns:a16="http://schemas.microsoft.com/office/drawing/2014/main" id="{BBC7E6EF-875B-663A-A4CC-D51244141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98" y="1073585"/>
            <a:ext cx="7438372" cy="5378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06310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DA061-F29B-AD4A-40B3-16B1F549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85" y="365125"/>
            <a:ext cx="11495313" cy="1358219"/>
          </a:xfrm>
        </p:spPr>
        <p:txBody>
          <a:bodyPr anchor="ctr">
            <a:normAutofit/>
          </a:bodyPr>
          <a:lstStyle/>
          <a:p>
            <a:r>
              <a:rPr lang="en-US">
                <a:latin typeface="Fira Sans"/>
                <a:cs typeface="Calibri"/>
              </a:rPr>
              <a:t>Congrats KC on becoming a master planner and Drue as a Challenge Detroit alumna!</a:t>
            </a:r>
          </a:p>
        </p:txBody>
      </p:sp>
      <p:pic>
        <p:nvPicPr>
          <p:cNvPr id="4" name="Picture 3" descr="A person in a graduation gown and cap walking outside&#10;&#10;AI-generated content may be incorrect.">
            <a:extLst>
              <a:ext uri="{FF2B5EF4-FFF2-40B4-BE49-F238E27FC236}">
                <a16:creationId xmlns:a16="http://schemas.microsoft.com/office/drawing/2014/main" id="{FE7EC86B-898D-FC67-9926-40122078C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84" y="1825851"/>
            <a:ext cx="2890088" cy="4346022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9526A-C50B-C657-1D1B-158515C4586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996053" y="1825625"/>
            <a:ext cx="5085908" cy="4351338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>
                <a:latin typeface="Fira Sans"/>
              </a:rPr>
              <a:t>Kristin Caffray (KC) our Senior Planning Strategist graduated on May 7th from Wayne State University with a Masters in Urban Planning!</a:t>
            </a:r>
            <a:endParaRPr lang="en-US"/>
          </a:p>
          <a:p>
            <a:pPr marL="0" indent="0">
              <a:buNone/>
            </a:pPr>
            <a:r>
              <a:rPr lang="en-US">
                <a:latin typeface="Fira sans"/>
                <a:ea typeface="Calibri" panose="020F0502020204030204"/>
                <a:cs typeface="Calibri" panose="020F0502020204030204"/>
              </a:rPr>
              <a:t>Drue Bender our Transit Innovation Fellow successfully completed the Challenge Detroit program on May 15th, a member of its final cohort.</a:t>
            </a:r>
            <a:endParaRPr lang="en-US">
              <a:latin typeface="Fira sans"/>
            </a:endParaRPr>
          </a:p>
          <a:p>
            <a:pPr marL="0" indent="0">
              <a:buNone/>
            </a:pPr>
            <a:r>
              <a:rPr lang="en-US" b="1">
                <a:latin typeface="Fira Sans"/>
              </a:rPr>
              <a:t>Congratulations!!</a:t>
            </a:r>
            <a:endParaRPr lang="en-US" b="1">
              <a:latin typeface="Fira Sans"/>
              <a:ea typeface="Calibri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7E3331-4766-7966-96DD-A892B7F9BC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930" t="-78" r="33" b="31"/>
          <a:stretch>
            <a:fillRect/>
          </a:stretch>
        </p:blipFill>
        <p:spPr>
          <a:xfrm rot="5400000">
            <a:off x="8127954" y="1847827"/>
            <a:ext cx="4092716" cy="404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92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260C4-843A-2D5D-AE91-D7E694371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Fira Sans"/>
                <a:ea typeface="Calibri"/>
                <a:cs typeface="Calibri"/>
              </a:rPr>
              <a:t>P+I Updates</a:t>
            </a:r>
            <a:endParaRPr lang="en-US">
              <a:latin typeface="Fira San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D3DFB-4CFE-0F92-B95D-75AE87C5849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b="1">
                <a:latin typeface="Fira Sans"/>
                <a:ea typeface="Calibri"/>
                <a:cs typeface="Calibri"/>
              </a:rPr>
              <a:t>Active Projects:</a:t>
            </a:r>
            <a:endParaRPr lang="en-US">
              <a:solidFill>
                <a:srgbClr val="000000"/>
              </a:solidFill>
              <a:latin typeface="Fira Sans"/>
              <a:ea typeface="Calibri"/>
              <a:cs typeface="Calibri"/>
            </a:endParaRPr>
          </a:p>
          <a:p>
            <a:pPr lvl="1">
              <a:buFont typeface="Courier New" pitchFamily="2" charset="2"/>
              <a:buChar char="o"/>
            </a:pPr>
            <a:r>
              <a:rPr lang="en-US" sz="1800">
                <a:latin typeface="Fira Sans"/>
                <a:ea typeface="Calibri"/>
                <a:cs typeface="Calibri"/>
              </a:rPr>
              <a:t>Highway Express Bus Planning</a:t>
            </a:r>
            <a:endParaRPr lang="en-US" sz="1800">
              <a:solidFill>
                <a:srgbClr val="000000"/>
              </a:solidFill>
              <a:latin typeface="Fira Sans"/>
              <a:ea typeface="Calibri"/>
              <a:cs typeface="Calibri"/>
            </a:endParaRPr>
          </a:p>
          <a:p>
            <a:pPr lvl="1">
              <a:buFont typeface="Courier New" pitchFamily="2" charset="2"/>
              <a:buChar char="o"/>
            </a:pPr>
            <a:r>
              <a:rPr lang="en-US" sz="1800">
                <a:latin typeface="Fira Sans"/>
                <a:ea typeface="Calibri"/>
                <a:cs typeface="Calibri"/>
              </a:rPr>
              <a:t>Access to Transit Program</a:t>
            </a:r>
          </a:p>
          <a:p>
            <a:pPr lvl="1">
              <a:buFont typeface="Courier New" pitchFamily="2" charset="2"/>
              <a:buChar char="o"/>
            </a:pPr>
            <a:r>
              <a:rPr lang="en-US" sz="1800">
                <a:latin typeface="Fira Sans"/>
                <a:ea typeface="Calibri"/>
                <a:cs typeface="Calibri"/>
              </a:rPr>
              <a:t>Mobility Wallet Pilot</a:t>
            </a:r>
          </a:p>
          <a:p>
            <a:pPr lvl="1">
              <a:buFont typeface="Courier New" pitchFamily="2" charset="2"/>
              <a:buChar char="o"/>
            </a:pPr>
            <a:r>
              <a:rPr lang="en-US" sz="1800">
                <a:latin typeface="Fira Sans"/>
                <a:ea typeface="Calibri"/>
                <a:cs typeface="Calibri"/>
              </a:rPr>
              <a:t>Mobility for All – Mobility Management</a:t>
            </a:r>
          </a:p>
          <a:p>
            <a:pPr lvl="1">
              <a:buFont typeface="Courier New" pitchFamily="2" charset="2"/>
              <a:buChar char="o"/>
            </a:pPr>
            <a:r>
              <a:rPr lang="en-US" sz="1800">
                <a:latin typeface="Fira Sans"/>
                <a:ea typeface="Calibri"/>
                <a:cs typeface="Calibri"/>
              </a:rPr>
              <a:t>Transit app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32472A-2F8E-3538-BDBF-668FDC204D6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07595" y="594022"/>
            <a:ext cx="5243622" cy="558294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>
                <a:latin typeface="Fira Sans"/>
                <a:ea typeface="Calibri"/>
                <a:cs typeface="Calibri"/>
              </a:rPr>
              <a:t>New Projects:</a:t>
            </a:r>
            <a:endParaRPr lang="en-US" b="1">
              <a:solidFill>
                <a:srgbClr val="002F57"/>
              </a:solidFill>
              <a:latin typeface="Fira Sans"/>
              <a:ea typeface="Calibri"/>
              <a:cs typeface="Calibri"/>
            </a:endParaRPr>
          </a:p>
          <a:p>
            <a:pPr lvl="1">
              <a:buFont typeface="Courier New" pitchFamily="2" charset="2"/>
              <a:buChar char="o"/>
            </a:pPr>
            <a:r>
              <a:rPr lang="en-US" sz="1800">
                <a:latin typeface="Fira Sans"/>
                <a:ea typeface="Calibri"/>
                <a:cs typeface="Calibri"/>
              </a:rPr>
              <a:t>Woodward Corridor Modernization</a:t>
            </a:r>
            <a:endParaRPr lang="en-US" sz="1800">
              <a:solidFill>
                <a:srgbClr val="000000"/>
              </a:solidFill>
              <a:latin typeface="Fira Sans"/>
              <a:ea typeface="Calibri"/>
              <a:cs typeface="Calibri"/>
            </a:endParaRPr>
          </a:p>
          <a:p>
            <a:pPr lvl="2">
              <a:buFont typeface="Courier New" pitchFamily="2" charset="2"/>
              <a:buChar char="o"/>
            </a:pPr>
            <a:r>
              <a:rPr lang="en-US">
                <a:latin typeface="Fira Sans"/>
                <a:ea typeface="Calibri"/>
                <a:cs typeface="Calibri"/>
              </a:rPr>
              <a:t>Thriving Communities Subawards</a:t>
            </a:r>
            <a:endParaRPr lang="en-US">
              <a:solidFill>
                <a:srgbClr val="000000"/>
              </a:solidFill>
              <a:latin typeface="Fira Sans"/>
              <a:ea typeface="Calibri"/>
              <a:cs typeface="Calibri"/>
            </a:endParaRPr>
          </a:p>
          <a:p>
            <a:r>
              <a:rPr lang="en-US" b="1">
                <a:latin typeface="Fira Sans"/>
                <a:ea typeface="Calibri"/>
                <a:cs typeface="Calibri"/>
              </a:rPr>
              <a:t>Grants and National Transit Database (NTD)</a:t>
            </a:r>
            <a:endParaRPr lang="en-US" b="1">
              <a:solidFill>
                <a:srgbClr val="000000"/>
              </a:solidFill>
              <a:latin typeface="Fira Sans"/>
              <a:ea typeface="Calibri"/>
              <a:cs typeface="Calibri"/>
            </a:endParaRPr>
          </a:p>
          <a:p>
            <a:r>
              <a:rPr lang="en-US" b="1">
                <a:latin typeface="Fira Sans"/>
                <a:ea typeface="Calibri"/>
                <a:cs typeface="Calibri"/>
              </a:rPr>
              <a:t>And More:</a:t>
            </a:r>
          </a:p>
          <a:p>
            <a:pPr lvl="1">
              <a:buFont typeface="Courier New" pitchFamily="2" charset="2"/>
              <a:buChar char="o"/>
            </a:pPr>
            <a:r>
              <a:rPr lang="en-US" sz="1800">
                <a:latin typeface="Fira Sans"/>
                <a:ea typeface="Calibri"/>
                <a:cs typeface="Calibri"/>
              </a:rPr>
              <a:t>Community Engagement Calendar</a:t>
            </a:r>
          </a:p>
          <a:p>
            <a:pPr lvl="1">
              <a:buFont typeface="Courier New" pitchFamily="2" charset="2"/>
              <a:buChar char="o"/>
            </a:pPr>
            <a:r>
              <a:rPr lang="en-US" sz="1800">
                <a:latin typeface="Fira Sans"/>
                <a:ea typeface="Calibri"/>
                <a:cs typeface="Calibri"/>
              </a:rPr>
              <a:t>Celebrating KC's and Drue's graduations!</a:t>
            </a:r>
          </a:p>
        </p:txBody>
      </p:sp>
    </p:spTree>
    <p:extLst>
      <p:ext uri="{BB962C8B-B14F-4D97-AF65-F5344CB8AC3E}">
        <p14:creationId xmlns:p14="http://schemas.microsoft.com/office/powerpoint/2010/main" val="77179694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B0AD7-D90E-699B-EDDE-C9A8A4FB5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900">
                <a:latin typeface="Calibri"/>
                <a:ea typeface="Calibri"/>
                <a:cs typeface="Calibri"/>
              </a:rPr>
              <a:t>Active Projects</a:t>
            </a:r>
            <a:endParaRPr lang="en-US" sz="4900"/>
          </a:p>
        </p:txBody>
      </p:sp>
    </p:spTree>
    <p:extLst>
      <p:ext uri="{BB962C8B-B14F-4D97-AF65-F5344CB8AC3E}">
        <p14:creationId xmlns:p14="http://schemas.microsoft.com/office/powerpoint/2010/main" val="1601823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74E70-07D3-6B1E-1374-43CCF037E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77866-37CB-5C78-720F-3CB36F482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691"/>
            <a:ext cx="105156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Highway Express Bus (HEB)</a:t>
            </a: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C86F36A4-5249-FAB7-2D80-B2F85B7E2B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11600" y="1244600"/>
            <a:ext cx="2336800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2" descr="Image preview">
            <a:extLst>
              <a:ext uri="{FF2B5EF4-FFF2-40B4-BE49-F238E27FC236}">
                <a16:creationId xmlns:a16="http://schemas.microsoft.com/office/drawing/2014/main" id="{59711567-892F-1F6A-5D9F-64440C0E4E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39550" y="3651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B1690D0-6671-D7E0-1528-F831D4426B77}"/>
              </a:ext>
            </a:extLst>
          </p:cNvPr>
          <p:cNvSpPr txBox="1">
            <a:spLocks/>
          </p:cNvSpPr>
          <p:nvPr/>
        </p:nvSpPr>
        <p:spPr>
          <a:xfrm>
            <a:off x="838200" y="1379111"/>
            <a:ext cx="6946898" cy="50121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endParaRPr lang="en-US">
              <a:latin typeface="Fira sans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89DBE-DE43-C25F-FBE6-A068AC9495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0" y="1181030"/>
            <a:ext cx="6946898" cy="524894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800" b="1">
                <a:latin typeface="Fira Sans"/>
              </a:rPr>
              <a:t>Goal: </a:t>
            </a:r>
            <a:r>
              <a:rPr lang="en-US" sz="1400">
                <a:latin typeface="Fira Sans"/>
              </a:rPr>
              <a:t>Evaluate expanded regional highway express bus service.  Which complements local and limited-stop provider bus service by leveraging highway infrastructure – including shoulders or HOV lanes – to provide fast, convenient transit connections across the region. </a:t>
            </a:r>
            <a:endParaRPr lang="en-US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r>
              <a:rPr lang="en-US" sz="1800" b="1">
                <a:latin typeface="Fira Sans"/>
              </a:rPr>
              <a:t>Timeframe</a:t>
            </a:r>
            <a:r>
              <a:rPr lang="en-US" sz="1800">
                <a:latin typeface="Fira Sans"/>
              </a:rPr>
              <a:t>: </a:t>
            </a:r>
            <a:r>
              <a:rPr lang="en-US" sz="1400">
                <a:latin typeface="Fira Sans"/>
              </a:rPr>
              <a:t>March – September 2026</a:t>
            </a:r>
            <a:endParaRPr lang="en-US" sz="1400">
              <a:ea typeface="Calibri"/>
              <a:cs typeface="Calibri"/>
            </a:endParaRPr>
          </a:p>
          <a:p>
            <a:pPr fontAlgn="base">
              <a:lnSpc>
                <a:spcPct val="120000"/>
              </a:lnSpc>
            </a:pPr>
            <a:r>
              <a:rPr lang="en-US" sz="1800" b="1">
                <a:latin typeface="Fira Sans"/>
              </a:rPr>
              <a:t>Tasks: </a:t>
            </a:r>
          </a:p>
          <a:p>
            <a:pPr lvl="1">
              <a:lnSpc>
                <a:spcPct val="120000"/>
              </a:lnSpc>
              <a:buFont typeface="Courier New" pitchFamily="2" charset="2"/>
              <a:buChar char="o"/>
            </a:pPr>
            <a:r>
              <a:rPr lang="en-US" sz="1400">
                <a:latin typeface="Fira Sans"/>
              </a:rPr>
              <a:t>A quantitative travel demand analysis to identify potential new highway express bus routes and park and ride locations, based on travel patterns in the region </a:t>
            </a:r>
          </a:p>
          <a:p>
            <a:pPr lvl="1" fontAlgn="base">
              <a:lnSpc>
                <a:spcPct val="120000"/>
              </a:lnSpc>
              <a:buFont typeface="Courier New" pitchFamily="2" charset="2"/>
              <a:buChar char="o"/>
            </a:pPr>
            <a:r>
              <a:rPr lang="en-US" sz="1400">
                <a:latin typeface="Fira Sans"/>
              </a:rPr>
              <a:t>A performance evaluation of the Detroit Airport Express (DAX) service to date and an exploration of potential DAX service improvements  </a:t>
            </a:r>
          </a:p>
          <a:p>
            <a:pPr lvl="1" fontAlgn="base">
              <a:lnSpc>
                <a:spcPct val="120000"/>
              </a:lnSpc>
              <a:buFont typeface="Courier New" pitchFamily="2" charset="2"/>
              <a:buChar char="o"/>
            </a:pPr>
            <a:r>
              <a:rPr lang="en-US" sz="1400">
                <a:latin typeface="Fira Sans"/>
              </a:rPr>
              <a:t>Recommendations for feasible and effective capital investments to facilitate highway express bus service across the region </a:t>
            </a: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2ECA22AF-B55B-F11B-365A-9B1D1D995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746" y="9215"/>
            <a:ext cx="4124405" cy="389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'Sad to see it go' — Windsor-Detroit tunnel bus stops after 95 years |  Windsor Star">
            <a:extLst>
              <a:ext uri="{FF2B5EF4-FFF2-40B4-BE49-F238E27FC236}">
                <a16:creationId xmlns:a16="http://schemas.microsoft.com/office/drawing/2014/main" id="{15FD35E3-3A08-6C94-657E-549E99E836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4051" y="4009594"/>
            <a:ext cx="2276475" cy="1714500"/>
          </a:xfrm>
          <a:prstGeom prst="rect">
            <a:avLst/>
          </a:prstGeom>
        </p:spPr>
      </p:pic>
      <p:pic>
        <p:nvPicPr>
          <p:cNvPr id="15" name="Picture 14" descr="A bus parked under a roof&#10;&#10;AI-generated content may be incorrect.">
            <a:extLst>
              <a:ext uri="{FF2B5EF4-FFF2-40B4-BE49-F238E27FC236}">
                <a16:creationId xmlns:a16="http://schemas.microsoft.com/office/drawing/2014/main" id="{B67B7055-14A8-5ACE-C8CF-8D0FF7BB15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4542" y="3823202"/>
            <a:ext cx="2133600" cy="20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8756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556FB-5639-8B6B-5E2B-3D56439E4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1FC8E-28AE-5966-3D52-4C41510D6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08990"/>
            <a:ext cx="105156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Access to Transit (ATP)</a:t>
            </a: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4A535EBC-4991-898B-9169-598A29AD10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11600" y="1244600"/>
            <a:ext cx="2336800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2" descr="Image preview">
            <a:extLst>
              <a:ext uri="{FF2B5EF4-FFF2-40B4-BE49-F238E27FC236}">
                <a16:creationId xmlns:a16="http://schemas.microsoft.com/office/drawing/2014/main" id="{60B47F44-F15E-2374-7293-2CA04732C6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 descr="A group of people sitting at tables in a room&#10;&#10;AI-generated content may be incorrect.">
            <a:extLst>
              <a:ext uri="{FF2B5EF4-FFF2-40B4-BE49-F238E27FC236}">
                <a16:creationId xmlns:a16="http://schemas.microsoft.com/office/drawing/2014/main" id="{EC804E96-DC5A-6C42-1E9B-0208345921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25" y="1200150"/>
            <a:ext cx="6353175" cy="4762500"/>
          </a:xfrm>
          <a:prstGeom prst="rect">
            <a:avLst/>
          </a:prstGeom>
          <a:ln w="28575">
            <a:solidFill>
              <a:srgbClr val="4472C4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F41D0F-A58B-ABDB-4500-39401F2C6069}"/>
              </a:ext>
            </a:extLst>
          </p:cNvPr>
          <p:cNvSpPr txBox="1"/>
          <p:nvPr/>
        </p:nvSpPr>
        <p:spPr>
          <a:xfrm>
            <a:off x="7250202" y="1202575"/>
            <a:ext cx="4694982" cy="196977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>
                <a:latin typeface="Fira Sans"/>
                <a:ea typeface="Calibri"/>
                <a:cs typeface="Calibri"/>
              </a:rPr>
              <a:t>Five locations funded</a:t>
            </a:r>
          </a:p>
          <a:p>
            <a:pPr marL="742950" lvl="1" indent="-285750">
              <a:buFont typeface="Courier New"/>
              <a:buChar char="o"/>
            </a:pPr>
            <a:r>
              <a:rPr lang="en-US">
                <a:latin typeface="Fira Sans"/>
                <a:ea typeface="Calibri"/>
                <a:cs typeface="Calibri"/>
              </a:rPr>
              <a:t>Macomb County – Warren</a:t>
            </a:r>
          </a:p>
          <a:p>
            <a:pPr marL="742950" lvl="1" indent="-285750">
              <a:buFont typeface="Courier New"/>
              <a:buChar char="o"/>
            </a:pPr>
            <a:r>
              <a:rPr lang="en-US">
                <a:latin typeface="Fira Sans"/>
                <a:ea typeface="Calibri"/>
                <a:cs typeface="Calibri"/>
              </a:rPr>
              <a:t>Oakland County - Southfield</a:t>
            </a:r>
          </a:p>
          <a:p>
            <a:pPr marL="742950" lvl="1" indent="-285750">
              <a:buFont typeface="Courier New"/>
              <a:buChar char="o"/>
            </a:pPr>
            <a:r>
              <a:rPr lang="en-US">
                <a:latin typeface="Fira Sans"/>
                <a:ea typeface="Calibri"/>
                <a:cs typeface="Calibri"/>
              </a:rPr>
              <a:t>Wayne County – Dearborn</a:t>
            </a:r>
          </a:p>
          <a:p>
            <a:pPr marL="742950" lvl="1" indent="-285750">
              <a:buFont typeface="Courier New"/>
              <a:buChar char="o"/>
            </a:pPr>
            <a:r>
              <a:rPr lang="en-US">
                <a:latin typeface="Fira Sans"/>
                <a:ea typeface="Calibri"/>
                <a:cs typeface="Calibri"/>
              </a:rPr>
              <a:t>Wayne County – Detroit</a:t>
            </a:r>
          </a:p>
          <a:p>
            <a:pPr marL="742950" lvl="1" indent="-285750">
              <a:buFont typeface="Courier New"/>
              <a:buChar char="o"/>
            </a:pPr>
            <a:r>
              <a:rPr lang="en-US">
                <a:latin typeface="Fira Sans"/>
                <a:ea typeface="Calibri"/>
                <a:cs typeface="Calibri"/>
              </a:rPr>
              <a:t>Washtenaw County – Pittsfield Twp.</a:t>
            </a:r>
          </a:p>
          <a:p>
            <a:pPr marL="742950" lvl="1" indent="-285750">
              <a:buFont typeface="Courier New"/>
              <a:buChar char="o"/>
            </a:pPr>
            <a:endParaRPr lang="en-US" sz="1400">
              <a:latin typeface="Fira Sans"/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13C279-5C89-D07E-A69C-323178B8D067}"/>
              </a:ext>
            </a:extLst>
          </p:cNvPr>
          <p:cNvSpPr txBox="1"/>
          <p:nvPr/>
        </p:nvSpPr>
        <p:spPr>
          <a:xfrm>
            <a:off x="7250202" y="3175424"/>
            <a:ext cx="4694982" cy="14157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>
                <a:latin typeface="Fira Sans"/>
                <a:ea typeface="Calibri"/>
                <a:cs typeface="Calibri"/>
              </a:rPr>
              <a:t>April 8th kick-off</a:t>
            </a:r>
          </a:p>
          <a:p>
            <a:pPr marL="742950" lvl="1" indent="-285750">
              <a:buFont typeface="Courier New"/>
              <a:buChar char="o"/>
            </a:pPr>
            <a:r>
              <a:rPr lang="en-US">
                <a:latin typeface="Fira Sans"/>
                <a:ea typeface="Calibri"/>
                <a:cs typeface="Calibri"/>
              </a:rPr>
              <a:t>Representatives from each community and provider agency were present.</a:t>
            </a:r>
          </a:p>
          <a:p>
            <a:pPr marL="742950" lvl="1" indent="-285750">
              <a:buFont typeface="Courier New"/>
              <a:buChar char="o"/>
            </a:pPr>
            <a:endParaRPr lang="en-US" sz="1400">
              <a:latin typeface="Fira Sans"/>
              <a:ea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221D02-6C3A-A955-E894-25132FB8A351}"/>
              </a:ext>
            </a:extLst>
          </p:cNvPr>
          <p:cNvSpPr txBox="1"/>
          <p:nvPr/>
        </p:nvSpPr>
        <p:spPr>
          <a:xfrm>
            <a:off x="7250202" y="4521972"/>
            <a:ext cx="4694982" cy="11387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>
                <a:latin typeface="Fira Sans"/>
                <a:ea typeface="Calibri"/>
                <a:cs typeface="Calibri"/>
              </a:rPr>
              <a:t>NEPA / Section 106</a:t>
            </a:r>
          </a:p>
          <a:p>
            <a:pPr marL="742950" lvl="1" indent="-285750">
              <a:buFont typeface="Courier New"/>
              <a:buChar char="o"/>
            </a:pPr>
            <a:r>
              <a:rPr lang="en-US">
                <a:latin typeface="Fira Sans"/>
                <a:ea typeface="Calibri"/>
                <a:cs typeface="Calibri"/>
              </a:rPr>
              <a:t>Received categorical exclusion and 'no adverse effect'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742950" lvl="1" indent="-285750">
              <a:buFont typeface="Courier New"/>
              <a:buChar char="o"/>
            </a:pPr>
            <a:endParaRPr lang="en-US" sz="1400">
              <a:latin typeface="Fira Sans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660930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B6D32-2A42-35C7-1A05-E52E0550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E4D37-DA76-2B75-3EA9-C55ECAA04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08990"/>
            <a:ext cx="105156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Mobility Wallet Pilot</a:t>
            </a: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F3F304D2-1258-F2E9-5C8C-BEDC3CBA93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11600" y="1244600"/>
            <a:ext cx="2336800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2" descr="Image preview">
            <a:extLst>
              <a:ext uri="{FF2B5EF4-FFF2-40B4-BE49-F238E27FC236}">
                <a16:creationId xmlns:a16="http://schemas.microsoft.com/office/drawing/2014/main" id="{B02F9B3B-34D4-1FD1-FD4E-57945F54FE4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05D538-12A6-806A-2903-2F28AF876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428" y="2534127"/>
            <a:ext cx="4509471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DAA9E3-3181-EA86-19B6-ABC2663B2382}"/>
              </a:ext>
            </a:extLst>
          </p:cNvPr>
          <p:cNvSpPr txBox="1"/>
          <p:nvPr/>
        </p:nvSpPr>
        <p:spPr>
          <a:xfrm>
            <a:off x="324272" y="1646555"/>
            <a:ext cx="4694982" cy="56938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Fira Sans"/>
                <a:ea typeface="Calibri"/>
                <a:cs typeface="Calibri"/>
              </a:rPr>
              <a:t>~$1M Service Initiatives MDOT grant through the Michigan Mobility Challenge.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Fira Sans"/>
                <a:ea typeface="Calibri"/>
                <a:cs typeface="Calibri"/>
              </a:rPr>
              <a:t>Built the </a:t>
            </a:r>
            <a:r>
              <a:rPr lang="en-US" err="1">
                <a:latin typeface="Fira Sans"/>
                <a:ea typeface="Calibri"/>
                <a:cs typeface="Calibri"/>
              </a:rPr>
              <a:t>MyRide</a:t>
            </a:r>
            <a:r>
              <a:rPr lang="en-US">
                <a:latin typeface="Fira Sans"/>
                <a:ea typeface="Calibri"/>
                <a:cs typeface="Calibri"/>
              </a:rPr>
              <a:t> Wallet app and web-based portal.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Fira Sans"/>
                <a:ea typeface="Calibri"/>
                <a:cs typeface="Calibri"/>
              </a:rPr>
              <a:t>Partnered with United Way to test subsidy component.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Fira Sans"/>
                <a:ea typeface="Calibri"/>
                <a:cs typeface="Calibri"/>
              </a:rPr>
              <a:t>Recruit up to 50 participants.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Fira Sans"/>
                <a:ea typeface="Calibri"/>
                <a:cs typeface="Calibri"/>
              </a:rPr>
              <a:t>16 assessments.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Fira Sans"/>
                <a:ea typeface="Calibri"/>
                <a:cs typeface="Calibri"/>
              </a:rPr>
              <a:t>Pilot to conclude May 31st  with final report and executive summary by June 30</a:t>
            </a:r>
            <a:r>
              <a:rPr lang="en-US" baseline="30000">
                <a:latin typeface="Fira Sans"/>
                <a:ea typeface="Calibri"/>
                <a:cs typeface="Calibri"/>
              </a:rPr>
              <a:t>th</a:t>
            </a:r>
            <a:r>
              <a:rPr lang="en-US">
                <a:latin typeface="Fira Sans"/>
                <a:ea typeface="Calibri"/>
                <a:cs typeface="Calibri"/>
              </a:rPr>
              <a:t>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Fira Sans"/>
                <a:ea typeface="Calibri"/>
                <a:cs typeface="Calibri"/>
              </a:rPr>
              <a:t>Grant concludes July 2</a:t>
            </a:r>
            <a:r>
              <a:rPr lang="en-US" baseline="30000">
                <a:latin typeface="Fira Sans"/>
                <a:ea typeface="Calibri"/>
                <a:cs typeface="Calibri"/>
              </a:rPr>
              <a:t>nd</a:t>
            </a:r>
            <a:r>
              <a:rPr lang="en-US">
                <a:latin typeface="Fira Sans"/>
                <a:ea typeface="Calibri"/>
                <a:cs typeface="Calibri"/>
              </a:rPr>
              <a:t>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>
              <a:latin typeface="Fira Sans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Fira Sans"/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endParaRPr lang="en-US" sz="1400">
              <a:latin typeface="Fira Sans"/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9E606D-142A-EE52-87BB-F67AA0A7C995}"/>
              </a:ext>
            </a:extLst>
          </p:cNvPr>
          <p:cNvSpPr txBox="1"/>
          <p:nvPr/>
        </p:nvSpPr>
        <p:spPr>
          <a:xfrm>
            <a:off x="5714270" y="1150034"/>
            <a:ext cx="6336944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 i="1">
                <a:solidFill>
                  <a:schemeClr val="accent1"/>
                </a:solidFill>
                <a:latin typeface="Fira Sans"/>
                <a:ea typeface="Fira Sans" panose="020B0503050000020004" pitchFamily="34" charset="0"/>
              </a:rPr>
              <a:t>"You guys made a sweet app. It's like there's no issues […] it's pretty straight forward. “ – </a:t>
            </a:r>
            <a:r>
              <a:rPr lang="en-US" sz="1600" b="1" i="1">
                <a:solidFill>
                  <a:schemeClr val="tx1">
                    <a:lumMod val="65000"/>
                    <a:lumOff val="35000"/>
                  </a:schemeClr>
                </a:solidFill>
                <a:latin typeface="Fira Sans"/>
                <a:ea typeface="Fira Sans" panose="020B0503050000020004" pitchFamily="34" charset="0"/>
              </a:rPr>
              <a:t>User Acceptance Testing (UAT) feedback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FBD776-AF50-6B31-9CCD-CAC27E7C0C3A}"/>
              </a:ext>
            </a:extLst>
          </p:cNvPr>
          <p:cNvSpPr txBox="1"/>
          <p:nvPr/>
        </p:nvSpPr>
        <p:spPr>
          <a:xfrm>
            <a:off x="7457653" y="1969998"/>
            <a:ext cx="44100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1">
                <a:solidFill>
                  <a:schemeClr val="accent1"/>
                </a:solidFill>
                <a:effectLst/>
                <a:latin typeface="Fira Sans" panose="020B0503050000020004" pitchFamily="34" charset="0"/>
                <a:ea typeface="Fira Sans" panose="020B0503050000020004" pitchFamily="34" charset="0"/>
              </a:rPr>
              <a:t>"10 out of 10 would recommend open it up to the public. “- </a:t>
            </a:r>
            <a:r>
              <a:rPr lang="en-US" sz="1600" b="1" i="1">
                <a:solidFill>
                  <a:schemeClr val="tx1">
                    <a:lumMod val="65000"/>
                    <a:lumOff val="35000"/>
                  </a:schemeClr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UAT feedback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281CB74E-7B63-7336-F0F9-65585EAE48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899" y="3883695"/>
            <a:ext cx="3163273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1" u="none" strike="noStrike" cap="none" normalizeH="0" baseline="0">
                <a:ln>
                  <a:noFill/>
                </a:ln>
                <a:solidFill>
                  <a:schemeClr val="accent1"/>
                </a:solidFill>
                <a:effectLst/>
                <a:latin typeface="Fira Sans"/>
                <a:ea typeface="Fira Sans" panose="020B0503050000020004" pitchFamily="34" charset="0"/>
              </a:rPr>
              <a:t>“[…] everything is pretty much going good every driver that I've ran across have been able to look up quickly and </a:t>
            </a:r>
            <a:r>
              <a:rPr lang="en-US" altLang="en-US" sz="1600" b="1" i="1">
                <a:solidFill>
                  <a:schemeClr val="accent1"/>
                </a:solidFill>
                <a:latin typeface="Fira Sans"/>
                <a:ea typeface="Fira Sans" panose="020B0503050000020004" pitchFamily="34" charset="0"/>
              </a:rPr>
              <a:t>except</a:t>
            </a:r>
            <a:r>
              <a:rPr kumimoji="0" lang="en-US" altLang="en-US" sz="1600" b="1" i="1" u="none" strike="noStrike" cap="none" normalizeH="0" baseline="0">
                <a:ln>
                  <a:noFill/>
                </a:ln>
                <a:solidFill>
                  <a:schemeClr val="accent1"/>
                </a:solidFill>
                <a:effectLst/>
                <a:latin typeface="Fira Sans"/>
                <a:ea typeface="Fira Sans" panose="020B0503050000020004" pitchFamily="34" charset="0"/>
              </a:rPr>
              <a:t> the past without any issues” – </a:t>
            </a:r>
            <a:r>
              <a:rPr kumimoji="0" lang="en-US" altLang="en-US" sz="1600" b="1" i="1" u="none" strike="noStrike" cap="none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Fira Sans"/>
                <a:ea typeface="Fira Sans" panose="020B0503050000020004" pitchFamily="34" charset="0"/>
              </a:rPr>
              <a:t>Pilot Participant Feedback</a:t>
            </a:r>
          </a:p>
        </p:txBody>
      </p:sp>
    </p:spTree>
    <p:extLst>
      <p:ext uri="{BB962C8B-B14F-4D97-AF65-F5344CB8AC3E}">
        <p14:creationId xmlns:p14="http://schemas.microsoft.com/office/powerpoint/2010/main" val="5248393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1E3A9-8E79-6A8C-5BCF-D19F74B7C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Fira Sans"/>
                <a:ea typeface="Calibri"/>
                <a:cs typeface="Calibri"/>
              </a:rPr>
              <a:t>Mobility for All - Mobility Management</a:t>
            </a:r>
            <a:endParaRPr lang="en-US">
              <a:latin typeface="Fira San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7ADF5-1B75-1103-49EE-3D280C587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964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1800" b="1">
                <a:latin typeface="Fira Sans"/>
              </a:rPr>
              <a:t>RTA’s Quarterly Mobility Management Coordination Committee includes:</a:t>
            </a:r>
          </a:p>
          <a:p>
            <a:pPr lvl="1" algn="l"/>
            <a:r>
              <a:rPr lang="en-US" sz="1800">
                <a:latin typeface="Fira Sans"/>
              </a:rPr>
              <a:t>AgeWays</a:t>
            </a:r>
          </a:p>
          <a:p>
            <a:pPr lvl="1"/>
            <a:r>
              <a:rPr lang="en-US" sz="1800">
                <a:latin typeface="Fira Sans"/>
              </a:rPr>
              <a:t>PEAC</a:t>
            </a:r>
          </a:p>
          <a:p>
            <a:pPr lvl="1"/>
            <a:r>
              <a:rPr lang="en-US" sz="1800">
                <a:latin typeface="Fira Sans"/>
              </a:rPr>
              <a:t>Freedom Road Transportation Authority (FRTA)</a:t>
            </a:r>
          </a:p>
          <a:p>
            <a:pPr lvl="1"/>
            <a:r>
              <a:rPr lang="en-US" sz="1800">
                <a:latin typeface="Fira Sans"/>
              </a:rPr>
              <a:t>Richmond Lenox EMS (RLEMS)</a:t>
            </a:r>
          </a:p>
          <a:p>
            <a:pPr lvl="1"/>
            <a:r>
              <a:rPr lang="en-US" sz="1800">
                <a:latin typeface="Fira Sans"/>
              </a:rPr>
              <a:t>Western-Oakland Transportation Authority (WOTA)</a:t>
            </a:r>
          </a:p>
          <a:p>
            <a:pPr marL="0" lvl="1" indent="0">
              <a:buNone/>
            </a:pPr>
            <a:r>
              <a:rPr lang="en-US" sz="1800" b="1">
                <a:latin typeface="Fira Sans"/>
              </a:rPr>
              <a:t>Our new regional smaller community providers operations committee kicked-off this week!</a:t>
            </a:r>
            <a:endParaRPr lang="en-US" sz="1800" b="1">
              <a:latin typeface="Fira Sans" panose="020B0503050000020004" pitchFamily="34" charset="0"/>
            </a:endParaRPr>
          </a:p>
          <a:p>
            <a:pPr marL="0" indent="0">
              <a:buNone/>
            </a:pPr>
            <a:endParaRPr lang="en-US" sz="1800"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787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437D2-3D7B-61BC-B65E-395A96838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184FA-7403-6D5F-546E-2D68D890D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Fira sans"/>
                <a:cs typeface="Calibri"/>
              </a:rPr>
              <a:t>Transit app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55E86-364E-48D6-9CB3-18AA0CC06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20122" cy="42088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>
                <a:latin typeface="Fira Sans"/>
              </a:rPr>
              <a:t>MDOT Grant for 3-year pilot (July 2028)</a:t>
            </a:r>
          </a:p>
          <a:p>
            <a:r>
              <a:rPr lang="en-US" sz="1800">
                <a:latin typeface="Fira Sans"/>
              </a:rPr>
              <a:t>Roll out of new features throughout pilot: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>
                <a:latin typeface="Fira Sans"/>
              </a:rPr>
              <a:t>New feature - Commute hours</a:t>
            </a:r>
            <a:endParaRPr lang="en-US" sz="1400">
              <a:latin typeface="Fira Sans"/>
              <a:ea typeface="Calibri" panose="020F0502020204030204"/>
              <a:cs typeface="Calibri" panose="020F0502020204030204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>
                <a:latin typeface="Fira Sans"/>
              </a:rPr>
              <a:t>Coming soon - DAX/D2A2 fare payment integration</a:t>
            </a:r>
          </a:p>
          <a:p>
            <a:pPr lvl="1"/>
            <a:r>
              <a:rPr lang="en-US" sz="1800">
                <a:latin typeface="Fira Sans"/>
              </a:rPr>
              <a:t>Quarterly Office Hours to support Providers</a:t>
            </a: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3C79B5B1-8FB9-B4EB-0EB2-0DFF623FCE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11600" y="1244600"/>
            <a:ext cx="2336800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2" descr="Image preview">
            <a:extLst>
              <a:ext uri="{FF2B5EF4-FFF2-40B4-BE49-F238E27FC236}">
                <a16:creationId xmlns:a16="http://schemas.microsoft.com/office/drawing/2014/main" id="{141EF31D-6EDB-5319-966A-3A040E50E6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E680E3-68A3-3EBB-CA68-2385306468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4934" y="3309805"/>
            <a:ext cx="4060445" cy="27199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C7377B-2662-C973-9371-EF4A7BBAFC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3364" y="-910"/>
            <a:ext cx="5948636" cy="329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19419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D95DC-E4D5-6F93-2EC7-C4E34762B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900">
                <a:latin typeface="Fira Sans"/>
                <a:ea typeface="Calibri"/>
                <a:cs typeface="Calibri"/>
              </a:rPr>
              <a:t>New Projects</a:t>
            </a:r>
            <a:endParaRPr lang="en-US">
              <a:latin typeface="Fira Sans"/>
            </a:endParaRPr>
          </a:p>
        </p:txBody>
      </p:sp>
    </p:spTree>
    <p:extLst>
      <p:ext uri="{BB962C8B-B14F-4D97-AF65-F5344CB8AC3E}">
        <p14:creationId xmlns:p14="http://schemas.microsoft.com/office/powerpoint/2010/main" val="3382438102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s">
  <a:themeElements>
    <a:clrScheme name="RTA">
      <a:dk1>
        <a:srgbClr val="000000"/>
      </a:dk1>
      <a:lt1>
        <a:srgbClr val="FFFFFF"/>
      </a:lt1>
      <a:dk2>
        <a:srgbClr val="002F57"/>
      </a:dk2>
      <a:lt2>
        <a:srgbClr val="D9EBF9"/>
      </a:lt2>
      <a:accent1>
        <a:srgbClr val="0077C8"/>
      </a:accent1>
      <a:accent2>
        <a:srgbClr val="006170"/>
      </a:accent2>
      <a:accent3>
        <a:srgbClr val="B1E3E3"/>
      </a:accent3>
      <a:accent4>
        <a:srgbClr val="00A3AD"/>
      </a:accent4>
      <a:accent5>
        <a:srgbClr val="8B83D7"/>
      </a:accent5>
      <a:accent6>
        <a:srgbClr val="FED880"/>
      </a:accent6>
      <a:hlink>
        <a:srgbClr val="C3D600"/>
      </a:hlink>
      <a:folHlink>
        <a:srgbClr val="D69A2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TA_PP_template" id="{02E0CCA5-8B73-2E48-9EDB-26C2E51E1CC8}" vid="{C637376B-4636-8243-ABE2-6A9023452D2F}"/>
    </a:ext>
  </a:extLst>
</a:theme>
</file>

<file path=ppt/theme/theme2.xml><?xml version="1.0" encoding="utf-8"?>
<a:theme xmlns:a="http://schemas.openxmlformats.org/drawingml/2006/main" name="Interior Slides - light">
  <a:themeElements>
    <a:clrScheme name="Sunrise Blast">
      <a:dk1>
        <a:srgbClr val="000000"/>
      </a:dk1>
      <a:lt1>
        <a:srgbClr val="FFFFFF"/>
      </a:lt1>
      <a:dk2>
        <a:srgbClr val="002F57"/>
      </a:dk2>
      <a:lt2>
        <a:srgbClr val="D9EBF9"/>
      </a:lt2>
      <a:accent1>
        <a:srgbClr val="0077C8"/>
      </a:accent1>
      <a:accent2>
        <a:srgbClr val="006170"/>
      </a:accent2>
      <a:accent3>
        <a:srgbClr val="B1E3E3"/>
      </a:accent3>
      <a:accent4>
        <a:srgbClr val="00A3AD"/>
      </a:accent4>
      <a:accent5>
        <a:srgbClr val="8B83D7"/>
      </a:accent5>
      <a:accent6>
        <a:srgbClr val="FED880"/>
      </a:accent6>
      <a:hlink>
        <a:srgbClr val="C3D600"/>
      </a:hlink>
      <a:folHlink>
        <a:srgbClr val="D69A2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TA_PP_template" id="{02E0CCA5-8B73-2E48-9EDB-26C2E51E1CC8}" vid="{14545453-5D7B-F049-97B4-6B490B3AE8B0}"/>
    </a:ext>
  </a:extLst>
</a:theme>
</file>

<file path=ppt/theme/theme3.xml><?xml version="1.0" encoding="utf-8"?>
<a:theme xmlns:a="http://schemas.openxmlformats.org/drawingml/2006/main" name="Interior Slides - dark">
  <a:themeElements>
    <a:clrScheme name="Sunrise Blast">
      <a:dk1>
        <a:srgbClr val="000000"/>
      </a:dk1>
      <a:lt1>
        <a:srgbClr val="FFFFFF"/>
      </a:lt1>
      <a:dk2>
        <a:srgbClr val="002F57"/>
      </a:dk2>
      <a:lt2>
        <a:srgbClr val="D9EBF9"/>
      </a:lt2>
      <a:accent1>
        <a:srgbClr val="0077C8"/>
      </a:accent1>
      <a:accent2>
        <a:srgbClr val="006170"/>
      </a:accent2>
      <a:accent3>
        <a:srgbClr val="B1E3E3"/>
      </a:accent3>
      <a:accent4>
        <a:srgbClr val="00A3AD"/>
      </a:accent4>
      <a:accent5>
        <a:srgbClr val="8B83D7"/>
      </a:accent5>
      <a:accent6>
        <a:srgbClr val="FED880"/>
      </a:accent6>
      <a:hlink>
        <a:srgbClr val="C3D600"/>
      </a:hlink>
      <a:folHlink>
        <a:srgbClr val="D69A2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TA_PP_template" id="{02E0CCA5-8B73-2E48-9EDB-26C2E51E1CC8}" vid="{70232FFB-355D-7046-96B0-9B5923F013E1}"/>
    </a:ext>
  </a:extLst>
</a:theme>
</file>

<file path=ppt/theme/theme4.xml><?xml version="1.0" encoding="utf-8"?>
<a:theme xmlns:a="http://schemas.openxmlformats.org/drawingml/2006/main" name="Interior Slides - light">
  <a:themeElements>
    <a:clrScheme name="Sunrise Blast">
      <a:dk1>
        <a:srgbClr val="000000"/>
      </a:dk1>
      <a:lt1>
        <a:srgbClr val="FFFFFF"/>
      </a:lt1>
      <a:dk2>
        <a:srgbClr val="002F57"/>
      </a:dk2>
      <a:lt2>
        <a:srgbClr val="D9EBF9"/>
      </a:lt2>
      <a:accent1>
        <a:srgbClr val="0077C8"/>
      </a:accent1>
      <a:accent2>
        <a:srgbClr val="006170"/>
      </a:accent2>
      <a:accent3>
        <a:srgbClr val="B1E3E3"/>
      </a:accent3>
      <a:accent4>
        <a:srgbClr val="00A3AD"/>
      </a:accent4>
      <a:accent5>
        <a:srgbClr val="8B83D7"/>
      </a:accent5>
      <a:accent6>
        <a:srgbClr val="FED880"/>
      </a:accent6>
      <a:hlink>
        <a:srgbClr val="C3D600"/>
      </a:hlink>
      <a:folHlink>
        <a:srgbClr val="D69A2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TA PPT Template.potx" id="{32386D4E-1D83-4D9E-9AFB-ED13C4AB83A0}" vid="{BCF1D3CD-DE74-4516-A239-10F7D02862F9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9185655-8726-4475-aef9-49b8623ad33a" xsi:nil="true"/>
    <lcf76f155ced4ddcb4097134ff3c332f xmlns="fe7c532b-38f3-4666-b1fb-8e86aa2bd897">
      <Terms xmlns="http://schemas.microsoft.com/office/infopath/2007/PartnerControls"/>
    </lcf76f155ced4ddcb4097134ff3c332f>
    <About xmlns="fe7c532b-38f3-4666-b1fb-8e86aa2bd89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E991C34103414387BB615B444B30A3" ma:contentTypeVersion="25" ma:contentTypeDescription="Create a new document." ma:contentTypeScope="" ma:versionID="4de07358368d8af58e7c2097050a05a1">
  <xsd:schema xmlns:xsd="http://www.w3.org/2001/XMLSchema" xmlns:xs="http://www.w3.org/2001/XMLSchema" xmlns:p="http://schemas.microsoft.com/office/2006/metadata/properties" xmlns:ns2="fe7c532b-38f3-4666-b1fb-8e86aa2bd897" xmlns:ns3="49185655-8726-4475-aef9-49b8623ad33a" targetNamespace="http://schemas.microsoft.com/office/2006/metadata/properties" ma:root="true" ma:fieldsID="beb75d37dd93de74e57dcb5f04bbe4a2" ns2:_="" ns3:_="">
    <xsd:import namespace="fe7c532b-38f3-4666-b1fb-8e86aa2bd897"/>
    <xsd:import namespace="49185655-8726-4475-aef9-49b8623ad3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About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7c532b-38f3-4666-b1fb-8e86aa2bd8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616b5a2-0f7e-4bb5-95b7-91faf2cc8e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bout" ma:index="23" nillable="true" ma:displayName="About" ma:format="Dropdown" ma:internalName="About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185655-8726-4475-aef9-49b8623ad33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2ac455c8-b205-40f7-84ac-de4fc68d5261}" ma:internalName="TaxCatchAll" ma:showField="CatchAllData" ma:web="49185655-8726-4475-aef9-49b8623ad33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0E9C3E-2287-4B87-882D-4294CA33A3A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EBD288-C103-4522-A2F2-2CF4FEED5987}">
  <ds:schemaRefs>
    <ds:schemaRef ds:uri="49185655-8726-4475-aef9-49b8623ad33a"/>
    <ds:schemaRef ds:uri="fe7c532b-38f3-4666-b1fb-8e86aa2bd897"/>
    <ds:schemaRef ds:uri="http://schemas.microsoft.com/office/2006/metadata/properties"/>
    <ds:schemaRef ds:uri="http://schemas.microsoft.com/office/infopath/2007/PartnerControls"/>
    <ds:schemaRef ds:uri="http://www.w3.org/2000/xmlns/"/>
    <ds:schemaRef ds:uri="http://www.w3.org/2001/XMLSchema-instance"/>
  </ds:schemaRefs>
</ds:datastoreItem>
</file>

<file path=customXml/itemProps3.xml><?xml version="1.0" encoding="utf-8"?>
<ds:datastoreItem xmlns:ds="http://schemas.openxmlformats.org/officeDocument/2006/customXml" ds:itemID="{E28A2AF5-1821-40E6-8D6D-1AF554BA6B3B}">
  <ds:schemaRefs>
    <ds:schemaRef ds:uri="49185655-8726-4475-aef9-49b8623ad33a"/>
    <ds:schemaRef ds:uri="fe7c532b-38f3-4666-b1fb-8e86aa2bd89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RTA PPT Template</Template>
  <Application>Microsoft Office PowerPoint</Application>
  <PresentationFormat>Widescreen</PresentationFormat>
  <Slides>19</Slides>
  <Notes>0</Notes>
  <HiddenSlides>0</HiddenSlide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Title Slides</vt:lpstr>
      <vt:lpstr>Interior Slides - light</vt:lpstr>
      <vt:lpstr>Interior Slides - dark</vt:lpstr>
      <vt:lpstr>Interior Slides - light</vt:lpstr>
      <vt:lpstr>Planning + Innovation BOD update May 21, 2026</vt:lpstr>
      <vt:lpstr>P+I Updates</vt:lpstr>
      <vt:lpstr>Active Projects</vt:lpstr>
      <vt:lpstr>Highway Express Bus (HEB)</vt:lpstr>
      <vt:lpstr>Access to Transit (ATP)</vt:lpstr>
      <vt:lpstr>Mobility Wallet Pilot</vt:lpstr>
      <vt:lpstr>Mobility for All - Mobility Management</vt:lpstr>
      <vt:lpstr>Transit app</vt:lpstr>
      <vt:lpstr>New Projects</vt:lpstr>
      <vt:lpstr>Woodward Corridor Modernization</vt:lpstr>
      <vt:lpstr>Woodward Corridor Modernization</vt:lpstr>
      <vt:lpstr>Woodward Corridor Modernization</vt:lpstr>
      <vt:lpstr>TCP Subaward</vt:lpstr>
      <vt:lpstr>Grants and NTD</vt:lpstr>
      <vt:lpstr>Grant Awards Snapshot</vt:lpstr>
      <vt:lpstr>National Transit Database (NTD)</vt:lpstr>
      <vt:lpstr>And More!</vt:lpstr>
      <vt:lpstr>Community Engagement Calendar</vt:lpstr>
      <vt:lpstr>Congrats KC on becoming a master planner and Drue as a Challenge Detroit alumna!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Executive Director’s Report October 17, 2024</dc:title>
  <dc:creator>Ben Stupka</dc:creator>
  <cp:revision>1</cp:revision>
  <dcterms:created xsi:type="dcterms:W3CDTF">2024-10-07T13:30:33Z</dcterms:created>
  <dcterms:modified xsi:type="dcterms:W3CDTF">2026-05-21T17:42:01Z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0x010100DDE991C34103414387BB615B444B30A3</vt:lpwstr>
  </property>
  <property fmtid="{D5CDD505-2E9C-101B-9397-08002B2CF9AE}" pid="3" name="MediaServiceImageTags">
    <vt:lpwstr/>
  </property>
</Properties>
</file>