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.xml" ContentType="application/vnd.openxmlformats-officedocument.presentationml.notesSlide+xml"/>
  <Override PartName="/ppt/comments/modernComment_126_911B6F1D.xml" ContentType="application/vnd.ms-powerpoint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modernComment_127_F2DE2A2D.xml" ContentType="application/vnd.ms-powerpoint.comments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56" r:id="rId5"/>
    <p:sldMasterId id="2147483666" r:id="rId6"/>
    <p:sldMasterId id="2147483671" r:id="rId7"/>
  </p:sldMasterIdLst>
  <p:notesMasterIdLst>
    <p:notesMasterId r:id="rId19"/>
  </p:notesMasterIdLst>
  <p:sldIdLst>
    <p:sldId id="256" r:id="rId8"/>
    <p:sldId id="264" r:id="rId9"/>
    <p:sldId id="287" r:id="rId10"/>
    <p:sldId id="279" r:id="rId11"/>
    <p:sldId id="271" r:id="rId12"/>
    <p:sldId id="294" r:id="rId13"/>
    <p:sldId id="270" r:id="rId14"/>
    <p:sldId id="295" r:id="rId15"/>
    <p:sldId id="296" r:id="rId16"/>
    <p:sldId id="275" r:id="rId17"/>
    <p:sldId id="29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58CD401-4764-8FCF-1F20-74CE58A9A346}" name="Ben Stupka" initials="" userId="S::bstupka@rtamichigan.org::e5115938-a83e-4199-942f-4d4356825242" providerId="AD"/>
  <p188:author id="{314E1819-645C-7399-1A3F-571FADD5FEF5}" name="Corri Wofford" initials="CW" userId="S::cwofford@rtamichigan.org::1b448e11-2cc7-4d1a-b18a-0f56ce809f99" providerId="AD"/>
  <p188:author id="{4858EE33-CDC3-6E15-81C5-5499D3349D35}" name="Melanie Piana" initials="MP" userId="S::mpiana@rtamichigan.org::1cf05c14-ed14-41fc-8830-5fbce76957bb" providerId="AD"/>
  <p188:author id="{723F6977-F954-2362-1BB4-299D6B9B3FAB}" name="Travis Grubb" initials="TG" userId="S::tgrubb@rtamichigan.org::f89fc187-bd5e-4f41-b911-98bc368e6910" providerId="AD"/>
  <p188:author id="{856F4291-A05D-AFD6-BA54-069F7F430B1A}" name="Isaac Constans" initials="IC" userId="S::iconstans@rtamichigan.org::8e18545c-34a8-4adc-9d99-775c8a24252c" providerId="AD"/>
  <p188:author id="{E8DE00A2-B313-E48E-0373-57BF092B7C15}" name="Khalil Davis" initials="KD" userId="S::kdavis@rtamichigan.org::3bdaa08e-5660-49f1-bb8b-9c623ba50f47" providerId="AD"/>
  <p188:author id="{95EB13AC-3977-C6F1-10CA-1AD7BDB0E1C9}" name="Jonathan Shead" initials="JS" userId="S::jshead@rtamichigan.org::187491de-3222-4ec3-b384-a67745fc3886" providerId="AD"/>
  <p188:author id="{2A5E46C1-1736-E912-E5F9-3535ED8D1DBB}" name="Mshadoni Smith-Jackson" initials="MS" userId="S::msjackson@rtamichigan.org::9b81cc06-9562-43b7-9f78-2388c0d6efc5" providerId="AD"/>
  <p188:author id="{F08763F8-3B7A-0CE4-4712-63A58C9DA2A5}" name="Julia Roberts" initials="JR" userId="S::jroberts@rtamichigan.org::978b2690-a9da-4f96-86eb-c46062fea64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DA3C"/>
    <a:srgbClr val="4A9DA1"/>
    <a:srgbClr val="002F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017FFF-EA64-35EC-F160-E0805D76684F}" v="4" dt="2026-05-20T17:57:21.247"/>
    <p1510:client id="{4FA6D2A5-DDA0-1395-C219-14DBBFA703A1}" v="123" dt="2026-05-21T16:49:06.460"/>
    <p1510:client id="{51FB5751-DBAD-A47D-5F82-162B06F99EA8}" v="4" dt="2026-05-21T16:44:10.179"/>
    <p1510:client id="{6E5D7459-794B-705B-E645-DF28CA497186}" v="28" dt="2026-05-20T17:11:53.689"/>
    <p1510:client id="{A767B2C4-13D1-610B-7E09-A9429D91AB13}" v="3" dt="2026-05-21T16:01:40.165"/>
    <p1510:client id="{C3C23FDD-D9B1-0301-9DF8-56AF46087DD1}" v="1" dt="2026-05-21T16:58:59.952"/>
    <p1510:client id="{C47BF85A-57A2-3735-9EA7-D26CE59ACE75}" v="83" dt="2026-05-21T16:02:09.128"/>
    <p1510:client id="{D5E217EB-40F9-ABB0-B51E-986B949A3E5A}" v="8" dt="2026-05-21T16:52:59.087"/>
    <p1510:client id="{DD72037A-4CD5-D470-7AF7-77BD13EDFE3A}" v="5" dt="2026-05-21T16:53:28.355"/>
    <p1510:client id="{EC576FD8-31DA-2B2C-E22A-A09011626E46}" v="1454" dt="2026-05-20T16:56:38.0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n Stupka" userId="S::bstupka@rtamichigan.org::e5115938-a83e-4199-942f-4d4356825242" providerId="AD" clId="Web-{51FB5751-DBAD-A47D-5F82-162B06F99EA8}"/>
    <pc:docChg chg="modSld">
      <pc:chgData name="Ben Stupka" userId="S::bstupka@rtamichigan.org::e5115938-a83e-4199-942f-4d4356825242" providerId="AD" clId="Web-{51FB5751-DBAD-A47D-5F82-162B06F99EA8}" dt="2026-05-21T16:44:10.179" v="3" actId="14100"/>
      <pc:docMkLst>
        <pc:docMk/>
      </pc:docMkLst>
      <pc:sldChg chg="modSp">
        <pc:chgData name="Ben Stupka" userId="S::bstupka@rtamichigan.org::e5115938-a83e-4199-942f-4d4356825242" providerId="AD" clId="Web-{51FB5751-DBAD-A47D-5F82-162B06F99EA8}" dt="2026-05-21T16:44:10.179" v="3" actId="14100"/>
        <pc:sldMkLst>
          <pc:docMk/>
          <pc:sldMk cId="3528204233" sldId="264"/>
        </pc:sldMkLst>
        <pc:picChg chg="mod">
          <ac:chgData name="Ben Stupka" userId="S::bstupka@rtamichigan.org::e5115938-a83e-4199-942f-4d4356825242" providerId="AD" clId="Web-{51FB5751-DBAD-A47D-5F82-162B06F99EA8}" dt="2026-05-21T16:44:10.179" v="3" actId="14100"/>
          <ac:picMkLst>
            <pc:docMk/>
            <pc:sldMk cId="3528204233" sldId="264"/>
            <ac:picMk id="7" creationId="{F29847F9-01A2-E8A0-F30D-6F06B08814CE}"/>
          </ac:picMkLst>
        </pc:picChg>
        <pc:picChg chg="mod">
          <ac:chgData name="Ben Stupka" userId="S::bstupka@rtamichigan.org::e5115938-a83e-4199-942f-4d4356825242" providerId="AD" clId="Web-{51FB5751-DBAD-A47D-5F82-162B06F99EA8}" dt="2026-05-21T16:44:01.211" v="1" actId="1076"/>
          <ac:picMkLst>
            <pc:docMk/>
            <pc:sldMk cId="3528204233" sldId="264"/>
            <ac:picMk id="9" creationId="{79FBBC23-B71C-7BA1-E76F-129AD75FF30A}"/>
          </ac:picMkLst>
        </pc:picChg>
      </pc:sldChg>
    </pc:docChg>
  </pc:docChgLst>
  <pc:docChgLst>
    <pc:chgData name="Ben Stupka" userId="S::bstupka@rtamichigan.org::e5115938-a83e-4199-942f-4d4356825242" providerId="AD" clId="Web-{087A505C-ED16-7E9A-55E1-01AD2657F0AF}"/>
    <pc:docChg chg="modSld">
      <pc:chgData name="Ben Stupka" userId="S::bstupka@rtamichigan.org::e5115938-a83e-4199-942f-4d4356825242" providerId="AD" clId="Web-{087A505C-ED16-7E9A-55E1-01AD2657F0AF}" dt="2026-05-07T12:52:55.805" v="0" actId="20577"/>
      <pc:docMkLst>
        <pc:docMk/>
      </pc:docMkLst>
      <pc:sldChg chg="modSp">
        <pc:chgData name="Ben Stupka" userId="S::bstupka@rtamichigan.org::e5115938-a83e-4199-942f-4d4356825242" providerId="AD" clId="Web-{087A505C-ED16-7E9A-55E1-01AD2657F0AF}" dt="2026-05-07T12:52:55.805" v="0" actId="20577"/>
        <pc:sldMkLst>
          <pc:docMk/>
          <pc:sldMk cId="638955450" sldId="256"/>
        </pc:sldMkLst>
        <pc:spChg chg="mod">
          <ac:chgData name="Ben Stupka" userId="S::bstupka@rtamichigan.org::e5115938-a83e-4199-942f-4d4356825242" providerId="AD" clId="Web-{087A505C-ED16-7E9A-55E1-01AD2657F0AF}" dt="2026-05-07T12:52:55.805" v="0" actId="20577"/>
          <ac:spMkLst>
            <pc:docMk/>
            <pc:sldMk cId="638955450" sldId="256"/>
            <ac:spMk id="2" creationId="{CA381A50-94AF-8D41-A3FD-F6528D4FED10}"/>
          </ac:spMkLst>
        </pc:spChg>
      </pc:sldChg>
    </pc:docChg>
  </pc:docChgLst>
  <pc:docChgLst>
    <pc:chgData name="Isaac Constans" userId="S::iconstans@rtamichigan.org::8e18545c-34a8-4adc-9d99-775c8a24252c" providerId="AD" clId="Web-{4C7D328D-1202-F938-A73C-A2B23569CF53}"/>
    <pc:docChg chg="modSld">
      <pc:chgData name="Isaac Constans" userId="S::iconstans@rtamichigan.org::8e18545c-34a8-4adc-9d99-775c8a24252c" providerId="AD" clId="Web-{4C7D328D-1202-F938-A73C-A2B23569CF53}" dt="2026-05-19T13:59:56.845" v="0" actId="1076"/>
      <pc:docMkLst>
        <pc:docMk/>
      </pc:docMkLst>
      <pc:sldChg chg="modSp">
        <pc:chgData name="Isaac Constans" userId="S::iconstans@rtamichigan.org::8e18545c-34a8-4adc-9d99-775c8a24252c" providerId="AD" clId="Web-{4C7D328D-1202-F938-A73C-A2B23569CF53}" dt="2026-05-19T13:59:56.845" v="0" actId="1076"/>
        <pc:sldMkLst>
          <pc:docMk/>
          <pc:sldMk cId="3528204233" sldId="264"/>
        </pc:sldMkLst>
        <pc:spChg chg="mod">
          <ac:chgData name="Isaac Constans" userId="S::iconstans@rtamichigan.org::8e18545c-34a8-4adc-9d99-775c8a24252c" providerId="AD" clId="Web-{4C7D328D-1202-F938-A73C-A2B23569CF53}" dt="2026-05-19T13:59:56.845" v="0" actId="1076"/>
          <ac:spMkLst>
            <pc:docMk/>
            <pc:sldMk cId="3528204233" sldId="264"/>
            <ac:spMk id="5" creationId="{168AA2C7-5829-D096-D432-A30F95E368FA}"/>
          </ac:spMkLst>
        </pc:spChg>
      </pc:sldChg>
    </pc:docChg>
  </pc:docChgLst>
  <pc:docChgLst>
    <pc:chgData name="Ben Stupka" userId="e5115938-a83e-4199-942f-4d4356825242" providerId="ADAL" clId="{4007A2F0-78D4-4CD5-9DBF-DB8986EEFCFF}"/>
    <pc:docChg chg="custSel modSld">
      <pc:chgData name="Ben Stupka" userId="e5115938-a83e-4199-942f-4d4356825242" providerId="ADAL" clId="{4007A2F0-78D4-4CD5-9DBF-DB8986EEFCFF}" dt="2026-05-07T13:42:29.993" v="149" actId="20577"/>
      <pc:docMkLst>
        <pc:docMk/>
      </pc:docMkLst>
      <pc:sldChg chg="delSp mod">
        <pc:chgData name="Ben Stupka" userId="e5115938-a83e-4199-942f-4d4356825242" providerId="ADAL" clId="{4007A2F0-78D4-4CD5-9DBF-DB8986EEFCFF}" dt="2026-05-07T13:33:27.638" v="87" actId="478"/>
        <pc:sldMkLst>
          <pc:docMk/>
          <pc:sldMk cId="3528204233" sldId="264"/>
        </pc:sldMkLst>
      </pc:sldChg>
      <pc:sldChg chg="addSp delSp modSp mod">
        <pc:chgData name="Ben Stupka" userId="e5115938-a83e-4199-942f-4d4356825242" providerId="ADAL" clId="{4007A2F0-78D4-4CD5-9DBF-DB8986EEFCFF}" dt="2026-05-07T13:42:29.993" v="149" actId="20577"/>
        <pc:sldMkLst>
          <pc:docMk/>
          <pc:sldMk cId="1346218299" sldId="271"/>
        </pc:sldMkLst>
        <pc:spChg chg="mod">
          <ac:chgData name="Ben Stupka" userId="e5115938-a83e-4199-942f-4d4356825242" providerId="ADAL" clId="{4007A2F0-78D4-4CD5-9DBF-DB8986EEFCFF}" dt="2026-05-07T13:36:24.037" v="140" actId="1076"/>
          <ac:spMkLst>
            <pc:docMk/>
            <pc:sldMk cId="1346218299" sldId="271"/>
            <ac:spMk id="2" creationId="{7961E649-4AAC-8740-C1B8-91C3A434221D}"/>
          </ac:spMkLst>
        </pc:spChg>
        <pc:graphicFrameChg chg="add mod">
          <ac:chgData name="Ben Stupka" userId="e5115938-a83e-4199-942f-4d4356825242" providerId="ADAL" clId="{4007A2F0-78D4-4CD5-9DBF-DB8986EEFCFF}" dt="2026-05-07T13:36:27.249" v="141" actId="1076"/>
          <ac:graphicFrameMkLst>
            <pc:docMk/>
            <pc:sldMk cId="1346218299" sldId="271"/>
            <ac:graphicFrameMk id="5" creationId="{0BAFB815-4A5F-1BEC-D7D0-7B6A8F938AD0}"/>
          </ac:graphicFrameMkLst>
        </pc:graphicFrameChg>
        <pc:graphicFrameChg chg="add mod">
          <ac:chgData name="Ben Stupka" userId="e5115938-a83e-4199-942f-4d4356825242" providerId="ADAL" clId="{4007A2F0-78D4-4CD5-9DBF-DB8986EEFCFF}" dt="2026-05-07T13:36:19.556" v="138" actId="14100"/>
          <ac:graphicFrameMkLst>
            <pc:docMk/>
            <pc:sldMk cId="1346218299" sldId="271"/>
            <ac:graphicFrameMk id="6" creationId="{D466A7BA-247B-DA72-9BFB-C1D78B7A18A5}"/>
          </ac:graphicFrameMkLst>
        </pc:graphicFrameChg>
        <pc:graphicFrameChg chg="modGraphic">
          <ac:chgData name="Ben Stupka" userId="e5115938-a83e-4199-942f-4d4356825242" providerId="ADAL" clId="{4007A2F0-78D4-4CD5-9DBF-DB8986EEFCFF}" dt="2026-05-07T13:42:29.993" v="149" actId="20577"/>
          <ac:graphicFrameMkLst>
            <pc:docMk/>
            <pc:sldMk cId="1346218299" sldId="271"/>
            <ac:graphicFrameMk id="11" creationId="{66990EEC-6321-9C60-B139-20AA558F1BB7}"/>
          </ac:graphicFrameMkLst>
        </pc:graphicFrameChg>
      </pc:sldChg>
      <pc:sldChg chg="modSp mod">
        <pc:chgData name="Ben Stupka" userId="e5115938-a83e-4199-942f-4d4356825242" providerId="ADAL" clId="{4007A2F0-78D4-4CD5-9DBF-DB8986EEFCFF}" dt="2026-05-07T13:09:16.201" v="82" actId="5793"/>
        <pc:sldMkLst>
          <pc:docMk/>
          <pc:sldMk cId="2162258360" sldId="279"/>
        </pc:sldMkLst>
        <pc:spChg chg="mod">
          <ac:chgData name="Ben Stupka" userId="e5115938-a83e-4199-942f-4d4356825242" providerId="ADAL" clId="{4007A2F0-78D4-4CD5-9DBF-DB8986EEFCFF}" dt="2026-05-07T13:09:03.321" v="33" actId="20577"/>
          <ac:spMkLst>
            <pc:docMk/>
            <pc:sldMk cId="2162258360" sldId="279"/>
            <ac:spMk id="7" creationId="{CF7F02FD-5873-589B-ED3C-58C648532689}"/>
          </ac:spMkLst>
        </pc:spChg>
        <pc:spChg chg="mod">
          <ac:chgData name="Ben Stupka" userId="e5115938-a83e-4199-942f-4d4356825242" providerId="ADAL" clId="{4007A2F0-78D4-4CD5-9DBF-DB8986EEFCFF}" dt="2026-05-07T13:09:16.201" v="82" actId="5793"/>
          <ac:spMkLst>
            <pc:docMk/>
            <pc:sldMk cId="2162258360" sldId="279"/>
            <ac:spMk id="9" creationId="{3FB42BD7-49CA-2CD2-CF60-C28CA3109080}"/>
          </ac:spMkLst>
        </pc:spChg>
        <pc:graphicFrameChg chg="modGraphic">
          <ac:chgData name="Ben Stupka" userId="e5115938-a83e-4199-942f-4d4356825242" providerId="ADAL" clId="{4007A2F0-78D4-4CD5-9DBF-DB8986EEFCFF}" dt="2026-05-07T13:07:58.005" v="30" actId="20577"/>
          <ac:graphicFrameMkLst>
            <pc:docMk/>
            <pc:sldMk cId="2162258360" sldId="279"/>
            <ac:graphicFrameMk id="3" creationId="{5FB69B66-74AF-B744-A061-7D008BECA326}"/>
          </ac:graphicFrameMkLst>
        </pc:graphicFrameChg>
      </pc:sldChg>
      <pc:sldChg chg="addSp delSp modSp mod">
        <pc:chgData name="Ben Stupka" userId="e5115938-a83e-4199-942f-4d4356825242" providerId="ADAL" clId="{4007A2F0-78D4-4CD5-9DBF-DB8986EEFCFF}" dt="2026-05-07T13:35:21.772" v="126" actId="14100"/>
        <pc:sldMkLst>
          <pc:docMk/>
          <pc:sldMk cId="3780312639" sldId="287"/>
        </pc:sldMkLst>
        <pc:graphicFrameChg chg="add mod">
          <ac:chgData name="Ben Stupka" userId="e5115938-a83e-4199-942f-4d4356825242" providerId="ADAL" clId="{4007A2F0-78D4-4CD5-9DBF-DB8986EEFCFF}" dt="2026-05-07T13:35:21.772" v="126" actId="14100"/>
          <ac:graphicFrameMkLst>
            <pc:docMk/>
            <pc:sldMk cId="3780312639" sldId="287"/>
            <ac:graphicFrameMk id="4" creationId="{B73B0394-C8CA-3648-DFD4-28D768FBA8A9}"/>
          </ac:graphicFrameMkLst>
        </pc:graphicFrameChg>
        <pc:graphicFrameChg chg="modGraphic">
          <ac:chgData name="Ben Stupka" userId="e5115938-a83e-4199-942f-4d4356825242" providerId="ADAL" clId="{4007A2F0-78D4-4CD5-9DBF-DB8986EEFCFF}" dt="2026-05-07T13:35:14.815" v="125" actId="20577"/>
          <ac:graphicFrameMkLst>
            <pc:docMk/>
            <pc:sldMk cId="3780312639" sldId="287"/>
            <ac:graphicFrameMk id="6" creationId="{3E558710-4076-D73C-7FE1-A5406D854C3B}"/>
          </ac:graphicFrameMkLst>
        </pc:graphicFrameChg>
      </pc:sldChg>
    </pc:docChg>
  </pc:docChgLst>
  <pc:docChgLst>
    <pc:chgData name="Jonathan Shead" userId="S::jshead@rtamichigan.org::187491de-3222-4ec3-b384-a67745fc3886" providerId="AD" clId="Web-{DD72037A-4CD5-D470-7AF7-77BD13EDFE3A}"/>
    <pc:docChg chg="modSld">
      <pc:chgData name="Jonathan Shead" userId="S::jshead@rtamichigan.org::187491de-3222-4ec3-b384-a67745fc3886" providerId="AD" clId="Web-{DD72037A-4CD5-D470-7AF7-77BD13EDFE3A}" dt="2026-05-21T16:53:28.355" v="4" actId="1076"/>
      <pc:docMkLst>
        <pc:docMk/>
      </pc:docMkLst>
      <pc:sldChg chg="modSp">
        <pc:chgData name="Jonathan Shead" userId="S::jshead@rtamichigan.org::187491de-3222-4ec3-b384-a67745fc3886" providerId="AD" clId="Web-{DD72037A-4CD5-D470-7AF7-77BD13EDFE3A}" dt="2026-05-21T16:53:28.355" v="4" actId="1076"/>
        <pc:sldMkLst>
          <pc:docMk/>
          <pc:sldMk cId="3528204233" sldId="264"/>
        </pc:sldMkLst>
        <pc:picChg chg="mod">
          <ac:chgData name="Jonathan Shead" userId="S::jshead@rtamichigan.org::187491de-3222-4ec3-b384-a67745fc3886" providerId="AD" clId="Web-{DD72037A-4CD5-D470-7AF7-77BD13EDFE3A}" dt="2026-05-21T16:53:28.355" v="4" actId="1076"/>
          <ac:picMkLst>
            <pc:docMk/>
            <pc:sldMk cId="3528204233" sldId="264"/>
            <ac:picMk id="3" creationId="{45C59456-92B5-6EF4-FDC5-8B92709C2C00}"/>
          </ac:picMkLst>
        </pc:picChg>
      </pc:sldChg>
    </pc:docChg>
  </pc:docChgLst>
  <pc:docChgLst>
    <pc:chgData name="Guest User" userId="S::urn:spo:tenantanon#dceb2570-b3da-4193-a877-1e8c646e6645::" providerId="AD" clId="Web-{17017FFF-EA64-35EC-F160-E0805D76684F}"/>
    <pc:docChg chg="modSld">
      <pc:chgData name="Guest User" userId="S::urn:spo:tenantanon#dceb2570-b3da-4193-a877-1e8c646e6645::" providerId="AD" clId="Web-{17017FFF-EA64-35EC-F160-E0805D76684F}" dt="2026-05-20T17:57:21.247" v="2" actId="1076"/>
      <pc:docMkLst>
        <pc:docMk/>
      </pc:docMkLst>
      <pc:sldChg chg="addSp modSp">
        <pc:chgData name="Guest User" userId="S::urn:spo:tenantanon#dceb2570-b3da-4193-a877-1e8c646e6645::" providerId="AD" clId="Web-{17017FFF-EA64-35EC-F160-E0805D76684F}" dt="2026-05-20T17:57:21.247" v="2" actId="1076"/>
        <pc:sldMkLst>
          <pc:docMk/>
          <pc:sldMk cId="3528204233" sldId="264"/>
        </pc:sldMkLst>
        <pc:picChg chg="add mod">
          <ac:chgData name="Guest User" userId="S::urn:spo:tenantanon#dceb2570-b3da-4193-a877-1e8c646e6645::" providerId="AD" clId="Web-{17017FFF-EA64-35EC-F160-E0805D76684F}" dt="2026-05-20T17:57:21.247" v="2" actId="1076"/>
          <ac:picMkLst>
            <pc:docMk/>
            <pc:sldMk cId="3528204233" sldId="264"/>
            <ac:picMk id="3" creationId="{3445057F-BD1C-45B0-A9D1-1975EFE210CC}"/>
          </ac:picMkLst>
        </pc:picChg>
      </pc:sldChg>
    </pc:docChg>
  </pc:docChgLst>
  <pc:docChgLst>
    <pc:chgData name="Jonathan Shead" userId="S::jshead@rtamichigan.org::187491de-3222-4ec3-b384-a67745fc3886" providerId="AD" clId="Web-{EC576FD8-31DA-2B2C-E22A-A09011626E46}"/>
    <pc:docChg chg="addSld modSld">
      <pc:chgData name="Jonathan Shead" userId="S::jshead@rtamichigan.org::187491de-3222-4ec3-b384-a67745fc3886" providerId="AD" clId="Web-{EC576FD8-31DA-2B2C-E22A-A09011626E46}" dt="2026-05-20T16:56:38.050" v="818" actId="1076"/>
      <pc:docMkLst>
        <pc:docMk/>
      </pc:docMkLst>
      <pc:sldChg chg="addSp delSp modSp">
        <pc:chgData name="Jonathan Shead" userId="S::jshead@rtamichigan.org::187491de-3222-4ec3-b384-a67745fc3886" providerId="AD" clId="Web-{EC576FD8-31DA-2B2C-E22A-A09011626E46}" dt="2026-05-20T16:56:38.050" v="818" actId="1076"/>
        <pc:sldMkLst>
          <pc:docMk/>
          <pc:sldMk cId="2434494237" sldId="294"/>
        </pc:sldMkLst>
        <pc:spChg chg="add mod">
          <ac:chgData name="Jonathan Shead" userId="S::jshead@rtamichigan.org::187491de-3222-4ec3-b384-a67745fc3886" providerId="AD" clId="Web-{EC576FD8-31DA-2B2C-E22A-A09011626E46}" dt="2026-05-20T16:02:38.021" v="275" actId="20577"/>
          <ac:spMkLst>
            <pc:docMk/>
            <pc:sldMk cId="2434494237" sldId="294"/>
            <ac:spMk id="6" creationId="{3B2AF0E0-8F3C-EFFD-3BA1-6F11B4889154}"/>
          </ac:spMkLst>
        </pc:spChg>
        <pc:spChg chg="mod">
          <ac:chgData name="Jonathan Shead" userId="S::jshead@rtamichigan.org::187491de-3222-4ec3-b384-a67745fc3886" providerId="AD" clId="Web-{EC576FD8-31DA-2B2C-E22A-A09011626E46}" dt="2026-05-20T15:55:40.585" v="58" actId="20577"/>
          <ac:spMkLst>
            <pc:docMk/>
            <pc:sldMk cId="2434494237" sldId="294"/>
            <ac:spMk id="8" creationId="{060CC415-0735-7CED-0CA2-264D92FE3D02}"/>
          </ac:spMkLst>
        </pc:spChg>
        <pc:picChg chg="del">
          <ac:chgData name="Jonathan Shead" userId="S::jshead@rtamichigan.org::187491de-3222-4ec3-b384-a67745fc3886" providerId="AD" clId="Web-{EC576FD8-31DA-2B2C-E22A-A09011626E46}" dt="2026-05-20T15:53:51.430" v="40"/>
          <ac:picMkLst>
            <pc:docMk/>
            <pc:sldMk cId="2434494237" sldId="294"/>
            <ac:picMk id="3" creationId="{19F06BE9-88DE-D3BF-F117-FCF6B19CCC8A}"/>
          </ac:picMkLst>
        </pc:picChg>
        <pc:picChg chg="add mod">
          <ac:chgData name="Jonathan Shead" userId="S::jshead@rtamichigan.org::187491de-3222-4ec3-b384-a67745fc3886" providerId="AD" clId="Web-{EC576FD8-31DA-2B2C-E22A-A09011626E46}" dt="2026-05-20T16:56:38.050" v="818" actId="1076"/>
          <ac:picMkLst>
            <pc:docMk/>
            <pc:sldMk cId="2434494237" sldId="294"/>
            <ac:picMk id="4" creationId="{4665843C-8BB4-475A-C5AA-F7830AFF4D27}"/>
          </ac:picMkLst>
        </pc:picChg>
      </pc:sldChg>
      <pc:sldChg chg="addSp delSp modSp">
        <pc:chgData name="Jonathan Shead" userId="S::jshead@rtamichigan.org::187491de-3222-4ec3-b384-a67745fc3886" providerId="AD" clId="Web-{EC576FD8-31DA-2B2C-E22A-A09011626E46}" dt="2026-05-20T16:56:15.082" v="816" actId="1076"/>
        <pc:sldMkLst>
          <pc:docMk/>
          <pc:sldMk cId="4074646061" sldId="295"/>
        </pc:sldMkLst>
        <pc:spChg chg="mod">
          <ac:chgData name="Jonathan Shead" userId="S::jshead@rtamichigan.org::187491de-3222-4ec3-b384-a67745fc3886" providerId="AD" clId="Web-{EC576FD8-31DA-2B2C-E22A-A09011626E46}" dt="2026-05-20T16:04:10.302" v="280" actId="20577"/>
          <ac:spMkLst>
            <pc:docMk/>
            <pc:sldMk cId="4074646061" sldId="295"/>
            <ac:spMk id="2" creationId="{87A04FB6-DC4B-CEA6-655A-63F1694E61F7}"/>
          </ac:spMkLst>
        </pc:spChg>
        <pc:spChg chg="add del mod">
          <ac:chgData name="Jonathan Shead" userId="S::jshead@rtamichigan.org::187491de-3222-4ec3-b384-a67745fc3886" providerId="AD" clId="Web-{EC576FD8-31DA-2B2C-E22A-A09011626E46}" dt="2026-05-20T16:07:24.457" v="287"/>
          <ac:spMkLst>
            <pc:docMk/>
            <pc:sldMk cId="4074646061" sldId="295"/>
            <ac:spMk id="4" creationId="{6F636A61-527A-6E64-6BF6-6BAE37DD4520}"/>
          </ac:spMkLst>
        </pc:spChg>
        <pc:spChg chg="add del mod">
          <ac:chgData name="Jonathan Shead" userId="S::jshead@rtamichigan.org::187491de-3222-4ec3-b384-a67745fc3886" providerId="AD" clId="Web-{EC576FD8-31DA-2B2C-E22A-A09011626E46}" dt="2026-05-20T16:08:22.988" v="309"/>
          <ac:spMkLst>
            <pc:docMk/>
            <pc:sldMk cId="4074646061" sldId="295"/>
            <ac:spMk id="5" creationId="{6C287B83-545C-5663-66C9-A7AB862724BC}"/>
          </ac:spMkLst>
        </pc:spChg>
        <pc:spChg chg="add mod">
          <ac:chgData name="Jonathan Shead" userId="S::jshead@rtamichigan.org::187491de-3222-4ec3-b384-a67745fc3886" providerId="AD" clId="Web-{EC576FD8-31DA-2B2C-E22A-A09011626E46}" dt="2026-05-20T16:32:49.231" v="783" actId="1076"/>
          <ac:spMkLst>
            <pc:docMk/>
            <pc:sldMk cId="4074646061" sldId="295"/>
            <ac:spMk id="6" creationId="{81330807-BEDD-69F4-D771-1169E89806B2}"/>
          </ac:spMkLst>
        </pc:spChg>
        <pc:spChg chg="del">
          <ac:chgData name="Jonathan Shead" userId="S::jshead@rtamichigan.org::187491de-3222-4ec3-b384-a67745fc3886" providerId="AD" clId="Web-{EC576FD8-31DA-2B2C-E22A-A09011626E46}" dt="2026-05-20T16:09:29.801" v="394"/>
          <ac:spMkLst>
            <pc:docMk/>
            <pc:sldMk cId="4074646061" sldId="295"/>
            <ac:spMk id="7" creationId="{E0DEFEF8-D596-AEF8-3E07-54250B065F0D}"/>
          </ac:spMkLst>
        </pc:spChg>
        <pc:spChg chg="add mod">
          <ac:chgData name="Jonathan Shead" userId="S::jshead@rtamichigan.org::187491de-3222-4ec3-b384-a67745fc3886" providerId="AD" clId="Web-{EC576FD8-31DA-2B2C-E22A-A09011626E46}" dt="2026-05-20T16:32:51.981" v="784" actId="1076"/>
          <ac:spMkLst>
            <pc:docMk/>
            <pc:sldMk cId="4074646061" sldId="295"/>
            <ac:spMk id="8" creationId="{87808137-910D-59F1-C9F2-420BAF95A67E}"/>
          </ac:spMkLst>
        </pc:spChg>
        <pc:spChg chg="add mod">
          <ac:chgData name="Jonathan Shead" userId="S::jshead@rtamichigan.org::187491de-3222-4ec3-b384-a67745fc3886" providerId="AD" clId="Web-{EC576FD8-31DA-2B2C-E22A-A09011626E46}" dt="2026-05-20T16:32:54.277" v="785" actId="1076"/>
          <ac:spMkLst>
            <pc:docMk/>
            <pc:sldMk cId="4074646061" sldId="295"/>
            <ac:spMk id="9" creationId="{503FEE65-485F-412C-9859-42848B25014C}"/>
          </ac:spMkLst>
        </pc:spChg>
        <pc:picChg chg="add del mod">
          <ac:chgData name="Jonathan Shead" userId="S::jshead@rtamichigan.org::187491de-3222-4ec3-b384-a67745fc3886" providerId="AD" clId="Web-{EC576FD8-31DA-2B2C-E22A-A09011626E46}" dt="2026-05-20T16:05:11.692" v="284"/>
          <ac:picMkLst>
            <pc:docMk/>
            <pc:sldMk cId="4074646061" sldId="295"/>
            <ac:picMk id="3" creationId="{3EA7591D-45DA-90EF-9CD7-AB70BAC81951}"/>
          </ac:picMkLst>
        </pc:picChg>
        <pc:picChg chg="add mod">
          <ac:chgData name="Jonathan Shead" userId="S::jshead@rtamichigan.org::187491de-3222-4ec3-b384-a67745fc3886" providerId="AD" clId="Web-{EC576FD8-31DA-2B2C-E22A-A09011626E46}" dt="2026-05-20T16:56:15.082" v="816" actId="1076"/>
          <ac:picMkLst>
            <pc:docMk/>
            <pc:sldMk cId="4074646061" sldId="295"/>
            <ac:picMk id="3" creationId="{EF362DFC-3CAA-1FE7-1AA5-E1D91663E61F}"/>
          </ac:picMkLst>
        </pc:picChg>
        <pc:picChg chg="add del mod">
          <ac:chgData name="Jonathan Shead" userId="S::jshead@rtamichigan.org::187491de-3222-4ec3-b384-a67745fc3886" providerId="AD" clId="Web-{EC576FD8-31DA-2B2C-E22A-A09011626E46}" dt="2026-05-20T16:54:59.910" v="796"/>
          <ac:picMkLst>
            <pc:docMk/>
            <pc:sldMk cId="4074646061" sldId="295"/>
            <ac:picMk id="4" creationId="{7440DC9B-E997-18B7-DFB0-1A4B4F75C906}"/>
          </ac:picMkLst>
        </pc:picChg>
        <pc:picChg chg="add mod">
          <ac:chgData name="Jonathan Shead" userId="S::jshead@rtamichigan.org::187491de-3222-4ec3-b384-a67745fc3886" providerId="AD" clId="Web-{EC576FD8-31DA-2B2C-E22A-A09011626E46}" dt="2026-05-20T16:56:11.800" v="815" actId="1076"/>
          <ac:picMkLst>
            <pc:docMk/>
            <pc:sldMk cId="4074646061" sldId="295"/>
            <ac:picMk id="5" creationId="{E7DD7A8F-9B5B-20B8-01CD-089E72EF9203}"/>
          </ac:picMkLst>
        </pc:picChg>
      </pc:sldChg>
      <pc:sldChg chg="add replId">
        <pc:chgData name="Jonathan Shead" userId="S::jshead@rtamichigan.org::187491de-3222-4ec3-b384-a67745fc3886" providerId="AD" clId="Web-{EC576FD8-31DA-2B2C-E22A-A09011626E46}" dt="2026-05-20T16:05:04.583" v="283"/>
        <pc:sldMkLst>
          <pc:docMk/>
          <pc:sldMk cId="3028014054" sldId="296"/>
        </pc:sldMkLst>
      </pc:sldChg>
    </pc:docChg>
  </pc:docChgLst>
  <pc:docChgLst>
    <pc:chgData name="Guest User" userId="S::urn:spo:tenantanon#dceb2570-b3da-4193-a877-1e8c646e6645::" providerId="AD" clId="Web-{4FA6D2A5-DDA0-1395-C219-14DBBFA703A1}"/>
    <pc:docChg chg="addSld delSld modSld">
      <pc:chgData name="Guest User" userId="S::urn:spo:tenantanon#dceb2570-b3da-4193-a877-1e8c646e6645::" providerId="AD" clId="Web-{4FA6D2A5-DDA0-1395-C219-14DBBFA703A1}" dt="2026-05-21T16:49:06.460" v="70" actId="1076"/>
      <pc:docMkLst>
        <pc:docMk/>
      </pc:docMkLst>
      <pc:sldChg chg="modSp">
        <pc:chgData name="Guest User" userId="S::urn:spo:tenantanon#dceb2570-b3da-4193-a877-1e8c646e6645::" providerId="AD" clId="Web-{4FA6D2A5-DDA0-1395-C219-14DBBFA703A1}" dt="2026-05-21T16:49:06.460" v="70" actId="1076"/>
        <pc:sldMkLst>
          <pc:docMk/>
          <pc:sldMk cId="3528204233" sldId="264"/>
        </pc:sldMkLst>
        <pc:picChg chg="mod">
          <ac:chgData name="Guest User" userId="S::urn:spo:tenantanon#dceb2570-b3da-4193-a877-1e8c646e6645::" providerId="AD" clId="Web-{4FA6D2A5-DDA0-1395-C219-14DBBFA703A1}" dt="2026-05-21T16:49:02.991" v="69" actId="1076"/>
          <ac:picMkLst>
            <pc:docMk/>
            <pc:sldMk cId="3528204233" sldId="264"/>
            <ac:picMk id="7" creationId="{F29847F9-01A2-E8A0-F30D-6F06B08814CE}"/>
          </ac:picMkLst>
        </pc:picChg>
        <pc:picChg chg="mod">
          <ac:chgData name="Guest User" userId="S::urn:spo:tenantanon#dceb2570-b3da-4193-a877-1e8c646e6645::" providerId="AD" clId="Web-{4FA6D2A5-DDA0-1395-C219-14DBBFA703A1}" dt="2026-05-21T16:49:06.460" v="70" actId="1076"/>
          <ac:picMkLst>
            <pc:docMk/>
            <pc:sldMk cId="3528204233" sldId="264"/>
            <ac:picMk id="9" creationId="{79FBBC23-B71C-7BA1-E76F-129AD75FF30A}"/>
          </ac:picMkLst>
        </pc:picChg>
      </pc:sldChg>
      <pc:sldChg chg="new del">
        <pc:chgData name="Guest User" userId="S::urn:spo:tenantanon#dceb2570-b3da-4193-a877-1e8c646e6645::" providerId="AD" clId="Web-{4FA6D2A5-DDA0-1395-C219-14DBBFA703A1}" dt="2026-05-21T16:44:41.507" v="1"/>
        <pc:sldMkLst>
          <pc:docMk/>
          <pc:sldMk cId="695988058" sldId="297"/>
        </pc:sldMkLst>
      </pc:sldChg>
      <pc:sldChg chg="addSp modSp new">
        <pc:chgData name="Guest User" userId="S::urn:spo:tenantanon#dceb2570-b3da-4193-a877-1e8c646e6645::" providerId="AD" clId="Web-{4FA6D2A5-DDA0-1395-C219-14DBBFA703A1}" dt="2026-05-21T16:48:27.851" v="68" actId="14100"/>
        <pc:sldMkLst>
          <pc:docMk/>
          <pc:sldMk cId="2979218757" sldId="297"/>
        </pc:sldMkLst>
        <pc:spChg chg="add mod">
          <ac:chgData name="Guest User" userId="S::urn:spo:tenantanon#dceb2570-b3da-4193-a877-1e8c646e6645::" providerId="AD" clId="Web-{4FA6D2A5-DDA0-1395-C219-14DBBFA703A1}" dt="2026-05-21T16:48:27.851" v="68" actId="14100"/>
          <ac:spMkLst>
            <pc:docMk/>
            <pc:sldMk cId="2979218757" sldId="297"/>
            <ac:spMk id="3" creationId="{E2BB1542-5EA4-88FC-CD8E-4F5F4E15284B}"/>
          </ac:spMkLst>
        </pc:spChg>
        <pc:picChg chg="add mod">
          <ac:chgData name="Guest User" userId="S::urn:spo:tenantanon#dceb2570-b3da-4193-a877-1e8c646e6645::" providerId="AD" clId="Web-{4FA6D2A5-DDA0-1395-C219-14DBBFA703A1}" dt="2026-05-21T16:48:16.257" v="66" actId="1076"/>
          <ac:picMkLst>
            <pc:docMk/>
            <pc:sldMk cId="2979218757" sldId="297"/>
            <ac:picMk id="2" creationId="{9B1E76B7-45CF-FF15-64D3-42198FB20A20}"/>
          </ac:picMkLst>
        </pc:picChg>
      </pc:sldChg>
    </pc:docChg>
  </pc:docChgLst>
  <pc:docChgLst>
    <pc:chgData name="Jonathan Shead" userId="S::jshead@rtamichigan.org::187491de-3222-4ec3-b384-a67745fc3886" providerId="AD" clId="Web-{D5E217EB-40F9-ABB0-B51E-986B949A3E5A}"/>
    <pc:docChg chg="modSld">
      <pc:chgData name="Jonathan Shead" userId="S::jshead@rtamichigan.org::187491de-3222-4ec3-b384-a67745fc3886" providerId="AD" clId="Web-{D5E217EB-40F9-ABB0-B51E-986B949A3E5A}" dt="2026-05-21T16:52:59.087" v="6" actId="1076"/>
      <pc:docMkLst>
        <pc:docMk/>
      </pc:docMkLst>
      <pc:sldChg chg="addSp modSp">
        <pc:chgData name="Jonathan Shead" userId="S::jshead@rtamichigan.org::187491de-3222-4ec3-b384-a67745fc3886" providerId="AD" clId="Web-{D5E217EB-40F9-ABB0-B51E-986B949A3E5A}" dt="2026-05-21T16:52:59.087" v="6" actId="1076"/>
        <pc:sldMkLst>
          <pc:docMk/>
          <pc:sldMk cId="3528204233" sldId="264"/>
        </pc:sldMkLst>
        <pc:picChg chg="add mod">
          <ac:chgData name="Jonathan Shead" userId="S::jshead@rtamichigan.org::187491de-3222-4ec3-b384-a67745fc3886" providerId="AD" clId="Web-{D5E217EB-40F9-ABB0-B51E-986B949A3E5A}" dt="2026-05-21T16:52:59.087" v="6" actId="1076"/>
          <ac:picMkLst>
            <pc:docMk/>
            <pc:sldMk cId="3528204233" sldId="264"/>
            <ac:picMk id="3" creationId="{45C59456-92B5-6EF4-FDC5-8B92709C2C00}"/>
          </ac:picMkLst>
        </pc:picChg>
      </pc:sldChg>
    </pc:docChg>
  </pc:docChgLst>
  <pc:docChgLst>
    <pc:chgData name="Ben Stupka" userId="S::bstupka@rtamichigan.org::e5115938-a83e-4199-942f-4d4356825242" providerId="AD" clId="Web-{06CC0F02-55C3-7495-3E89-D007795B7C3A}"/>
    <pc:docChg chg="modSld">
      <pc:chgData name="Ben Stupka" userId="S::bstupka@rtamichigan.org::e5115938-a83e-4199-942f-4d4356825242" providerId="AD" clId="Web-{06CC0F02-55C3-7495-3E89-D007795B7C3A}" dt="2026-05-19T13:47:17.781" v="25" actId="1076"/>
      <pc:docMkLst>
        <pc:docMk/>
      </pc:docMkLst>
      <pc:sldChg chg="modSp">
        <pc:chgData name="Ben Stupka" userId="S::bstupka@rtamichigan.org::e5115938-a83e-4199-942f-4d4356825242" providerId="AD" clId="Web-{06CC0F02-55C3-7495-3E89-D007795B7C3A}" dt="2026-05-19T13:47:17.781" v="25" actId="1076"/>
        <pc:sldMkLst>
          <pc:docMk/>
          <pc:sldMk cId="4043931734" sldId="275"/>
        </pc:sldMkLst>
        <pc:spChg chg="mod">
          <ac:chgData name="Ben Stupka" userId="S::bstupka@rtamichigan.org::e5115938-a83e-4199-942f-4d4356825242" providerId="AD" clId="Web-{06CC0F02-55C3-7495-3E89-D007795B7C3A}" dt="2026-05-19T13:47:17.781" v="25" actId="1076"/>
          <ac:spMkLst>
            <pc:docMk/>
            <pc:sldMk cId="4043931734" sldId="275"/>
            <ac:spMk id="3" creationId="{07A55B0B-840D-071A-B20F-65431D9EC710}"/>
          </ac:spMkLst>
        </pc:spChg>
      </pc:sldChg>
    </pc:docChg>
  </pc:docChgLst>
  <pc:docChgLst>
    <pc:chgData name="Corri Wofford" userId="S::cwofford@rtamichigan.org::1b448e11-2cc7-4d1a-b18a-0f56ce809f99" providerId="AD" clId="Web-{C47BF85A-57A2-3735-9EA7-D26CE59ACE75}"/>
    <pc:docChg chg="modSld">
      <pc:chgData name="Corri Wofford" userId="S::cwofford@rtamichigan.org::1b448e11-2cc7-4d1a-b18a-0f56ce809f99" providerId="AD" clId="Web-{C47BF85A-57A2-3735-9EA7-D26CE59ACE75}" dt="2026-05-21T16:02:09.128" v="77" actId="1076"/>
      <pc:docMkLst>
        <pc:docMk/>
      </pc:docMkLst>
      <pc:sldChg chg="addSp delSp modSp">
        <pc:chgData name="Corri Wofford" userId="S::cwofford@rtamichigan.org::1b448e11-2cc7-4d1a-b18a-0f56ce809f99" providerId="AD" clId="Web-{C47BF85A-57A2-3735-9EA7-D26CE59ACE75}" dt="2026-05-21T16:02:09.128" v="77" actId="1076"/>
        <pc:sldMkLst>
          <pc:docMk/>
          <pc:sldMk cId="3528204233" sldId="264"/>
        </pc:sldMkLst>
        <pc:spChg chg="mod">
          <ac:chgData name="Corri Wofford" userId="S::cwofford@rtamichigan.org::1b448e11-2cc7-4d1a-b18a-0f56ce809f99" providerId="AD" clId="Web-{C47BF85A-57A2-3735-9EA7-D26CE59ACE75}" dt="2026-05-21T14:50:44.701" v="64" actId="20577"/>
          <ac:spMkLst>
            <pc:docMk/>
            <pc:sldMk cId="3528204233" sldId="264"/>
            <ac:spMk id="2" creationId="{C02557A9-A715-7A69-E44F-5A6815EC07B3}"/>
          </ac:spMkLst>
        </pc:spChg>
        <pc:picChg chg="del mod">
          <ac:chgData name="Corri Wofford" userId="S::cwofford@rtamichigan.org::1b448e11-2cc7-4d1a-b18a-0f56ce809f99" providerId="AD" clId="Web-{C47BF85A-57A2-3735-9EA7-D26CE59ACE75}" dt="2026-05-21T14:55:19.357" v="74"/>
          <ac:picMkLst>
            <pc:docMk/>
            <pc:sldMk cId="3528204233" sldId="264"/>
            <ac:picMk id="3" creationId="{3445057F-BD1C-45B0-A9D1-1975EFE210CC}"/>
          </ac:picMkLst>
        </pc:picChg>
        <pc:picChg chg="add del mod">
          <ac:chgData name="Corri Wofford" userId="S::cwofford@rtamichigan.org::1b448e11-2cc7-4d1a-b18a-0f56ce809f99" providerId="AD" clId="Web-{C47BF85A-57A2-3735-9EA7-D26CE59ACE75}" dt="2026-05-21T14:33:00.281" v="13"/>
          <ac:picMkLst>
            <pc:docMk/>
            <pc:sldMk cId="3528204233" sldId="264"/>
            <ac:picMk id="4" creationId="{D3866CAD-0CD0-F553-EF1A-3E15844799D6}"/>
          </ac:picMkLst>
        </pc:picChg>
        <pc:picChg chg="add del mod modCrop">
          <ac:chgData name="Corri Wofford" userId="S::cwofford@rtamichigan.org::1b448e11-2cc7-4d1a-b18a-0f56ce809f99" providerId="AD" clId="Web-{C47BF85A-57A2-3735-9EA7-D26CE59ACE75}" dt="2026-05-21T14:32:56.547" v="12"/>
          <ac:picMkLst>
            <pc:docMk/>
            <pc:sldMk cId="3528204233" sldId="264"/>
            <ac:picMk id="6" creationId="{F949B5EF-1428-6003-2AB0-F863FC466A85}"/>
          </ac:picMkLst>
        </pc:picChg>
        <pc:picChg chg="add mod">
          <ac:chgData name="Corri Wofford" userId="S::cwofford@rtamichigan.org::1b448e11-2cc7-4d1a-b18a-0f56ce809f99" providerId="AD" clId="Web-{C47BF85A-57A2-3735-9EA7-D26CE59ACE75}" dt="2026-05-21T16:02:09.128" v="77" actId="1076"/>
          <ac:picMkLst>
            <pc:docMk/>
            <pc:sldMk cId="3528204233" sldId="264"/>
            <ac:picMk id="7" creationId="{F29847F9-01A2-E8A0-F30D-6F06B08814CE}"/>
          </ac:picMkLst>
        </pc:picChg>
        <pc:picChg chg="add mod">
          <ac:chgData name="Corri Wofford" userId="S::cwofford@rtamichigan.org::1b448e11-2cc7-4d1a-b18a-0f56ce809f99" providerId="AD" clId="Web-{C47BF85A-57A2-3735-9EA7-D26CE59ACE75}" dt="2026-05-21T16:02:04.816" v="76" actId="1076"/>
          <ac:picMkLst>
            <pc:docMk/>
            <pc:sldMk cId="3528204233" sldId="264"/>
            <ac:picMk id="9" creationId="{79FBBC23-B71C-7BA1-E76F-129AD75FF30A}"/>
          </ac:picMkLst>
        </pc:picChg>
        <pc:picChg chg="add mod">
          <ac:chgData name="Corri Wofford" userId="S::cwofford@rtamichigan.org::1b448e11-2cc7-4d1a-b18a-0f56ce809f99" providerId="AD" clId="Web-{C47BF85A-57A2-3735-9EA7-D26CE59ACE75}" dt="2026-05-21T14:54:13.294" v="72" actId="1076"/>
          <ac:picMkLst>
            <pc:docMk/>
            <pc:sldMk cId="3528204233" sldId="264"/>
            <ac:picMk id="10" creationId="{F4474E6B-B5AD-F1BA-F10E-DE2AA9ED27BC}"/>
          </ac:picMkLst>
        </pc:picChg>
      </pc:sldChg>
    </pc:docChg>
  </pc:docChgLst>
  <pc:docChgLst>
    <pc:chgData name="Ben Stupka" userId="S::bstupka@rtamichigan.org::e5115938-a83e-4199-942f-4d4356825242" providerId="AD" clId="Web-{6E5FF0D8-D0D2-0CA9-91F4-1E4678C9222A}"/>
    <pc:docChg chg="addSld delSld modSld">
      <pc:chgData name="Ben Stupka" userId="S::bstupka@rtamichigan.org::e5115938-a83e-4199-942f-4d4356825242" providerId="AD" clId="Web-{6E5FF0D8-D0D2-0CA9-91F4-1E4678C9222A}" dt="2026-05-18T19:53:57.385" v="467" actId="20577"/>
      <pc:docMkLst>
        <pc:docMk/>
      </pc:docMkLst>
      <pc:sldChg chg="addSp delSp modSp">
        <pc:chgData name="Ben Stupka" userId="S::bstupka@rtamichigan.org::e5115938-a83e-4199-942f-4d4356825242" providerId="AD" clId="Web-{6E5FF0D8-D0D2-0CA9-91F4-1E4678C9222A}" dt="2026-05-18T19:51:43.926" v="458"/>
        <pc:sldMkLst>
          <pc:docMk/>
          <pc:sldMk cId="3528204233" sldId="264"/>
        </pc:sldMkLst>
      </pc:sldChg>
      <pc:sldChg chg="modSp">
        <pc:chgData name="Ben Stupka" userId="S::bstupka@rtamichigan.org::e5115938-a83e-4199-942f-4d4356825242" providerId="AD" clId="Web-{6E5FF0D8-D0D2-0CA9-91F4-1E4678C9222A}" dt="2026-05-18T19:49:31.158" v="414" actId="20577"/>
        <pc:sldMkLst>
          <pc:docMk/>
          <pc:sldMk cId="680364308" sldId="270"/>
        </pc:sldMkLst>
        <pc:spChg chg="mod">
          <ac:chgData name="Ben Stupka" userId="S::bstupka@rtamichigan.org::e5115938-a83e-4199-942f-4d4356825242" providerId="AD" clId="Web-{6E5FF0D8-D0D2-0CA9-91F4-1E4678C9222A}" dt="2026-05-18T19:49:31.158" v="414" actId="20577"/>
          <ac:spMkLst>
            <pc:docMk/>
            <pc:sldMk cId="680364308" sldId="270"/>
            <ac:spMk id="7" creationId="{C364857B-D35C-1521-02A5-4F2F15C84CEC}"/>
          </ac:spMkLst>
        </pc:spChg>
      </pc:sldChg>
      <pc:sldChg chg="delSp modSp">
        <pc:chgData name="Ben Stupka" userId="S::bstupka@rtamichigan.org::e5115938-a83e-4199-942f-4d4356825242" providerId="AD" clId="Web-{6E5FF0D8-D0D2-0CA9-91F4-1E4678C9222A}" dt="2026-05-18T19:48:30.829" v="344" actId="20577"/>
        <pc:sldMkLst>
          <pc:docMk/>
          <pc:sldMk cId="4043931734" sldId="275"/>
        </pc:sldMkLst>
        <pc:spChg chg="mod">
          <ac:chgData name="Ben Stupka" userId="S::bstupka@rtamichigan.org::e5115938-a83e-4199-942f-4d4356825242" providerId="AD" clId="Web-{6E5FF0D8-D0D2-0CA9-91F4-1E4678C9222A}" dt="2026-05-18T19:48:30.829" v="344" actId="20577"/>
          <ac:spMkLst>
            <pc:docMk/>
            <pc:sldMk cId="4043931734" sldId="275"/>
            <ac:spMk id="3" creationId="{07A55B0B-840D-071A-B20F-65431D9EC710}"/>
          </ac:spMkLst>
        </pc:spChg>
      </pc:sldChg>
      <pc:sldChg chg="modSp">
        <pc:chgData name="Ben Stupka" userId="S::bstupka@rtamichigan.org::e5115938-a83e-4199-942f-4d4356825242" providerId="AD" clId="Web-{6E5FF0D8-D0D2-0CA9-91F4-1E4678C9222A}" dt="2026-05-18T19:40:58.316" v="91" actId="20577"/>
        <pc:sldMkLst>
          <pc:docMk/>
          <pc:sldMk cId="2162258360" sldId="279"/>
        </pc:sldMkLst>
        <pc:spChg chg="mod">
          <ac:chgData name="Ben Stupka" userId="S::bstupka@rtamichigan.org::e5115938-a83e-4199-942f-4d4356825242" providerId="AD" clId="Web-{6E5FF0D8-D0D2-0CA9-91F4-1E4678C9222A}" dt="2026-05-18T19:40:15.908" v="29" actId="20577"/>
          <ac:spMkLst>
            <pc:docMk/>
            <pc:sldMk cId="2162258360" sldId="279"/>
            <ac:spMk id="7" creationId="{CF7F02FD-5873-589B-ED3C-58C648532689}"/>
          </ac:spMkLst>
        </pc:spChg>
        <pc:spChg chg="mod">
          <ac:chgData name="Ben Stupka" userId="S::bstupka@rtamichigan.org::e5115938-a83e-4199-942f-4d4356825242" providerId="AD" clId="Web-{6E5FF0D8-D0D2-0CA9-91F4-1E4678C9222A}" dt="2026-05-18T19:40:58.316" v="91" actId="20577"/>
          <ac:spMkLst>
            <pc:docMk/>
            <pc:sldMk cId="2162258360" sldId="279"/>
            <ac:spMk id="9" creationId="{3FB42BD7-49CA-2CD2-CF60-C28CA3109080}"/>
          </ac:spMkLst>
        </pc:spChg>
      </pc:sldChg>
      <pc:sldChg chg="modSp add replId">
        <pc:chgData name="Ben Stupka" userId="S::bstupka@rtamichigan.org::e5115938-a83e-4199-942f-4d4356825242" providerId="AD" clId="Web-{6E5FF0D8-D0D2-0CA9-91F4-1E4678C9222A}" dt="2026-05-18T19:53:57.385" v="467" actId="20577"/>
        <pc:sldMkLst>
          <pc:docMk/>
          <pc:sldMk cId="4074646061" sldId="295"/>
        </pc:sldMkLst>
        <pc:spChg chg="mod">
          <ac:chgData name="Ben Stupka" userId="S::bstupka@rtamichigan.org::e5115938-a83e-4199-942f-4d4356825242" providerId="AD" clId="Web-{6E5FF0D8-D0D2-0CA9-91F4-1E4678C9222A}" dt="2026-05-18T19:53:52.026" v="466" actId="20577"/>
          <ac:spMkLst>
            <pc:docMk/>
            <pc:sldMk cId="4074646061" sldId="295"/>
            <ac:spMk id="2" creationId="{87A04FB6-DC4B-CEA6-655A-63F1694E61F7}"/>
          </ac:spMkLst>
        </pc:spChg>
      </pc:sldChg>
    </pc:docChg>
  </pc:docChgLst>
  <pc:docChgLst>
    <pc:chgData name="Ben Stupka" userId="S::bstupka@rtamichigan.org::e5115938-a83e-4199-942f-4d4356825242" providerId="AD" clId="Web-{6E5D7459-794B-705B-E645-DF28CA497186}"/>
    <pc:docChg chg="modSld">
      <pc:chgData name="Ben Stupka" userId="S::bstupka@rtamichigan.org::e5115938-a83e-4199-942f-4d4356825242" providerId="AD" clId="Web-{6E5D7459-794B-705B-E645-DF28CA497186}" dt="2026-05-20T17:11:48.469" v="10" actId="20577"/>
      <pc:docMkLst>
        <pc:docMk/>
      </pc:docMkLst>
      <pc:sldChg chg="modSp">
        <pc:chgData name="Ben Stupka" userId="S::bstupka@rtamichigan.org::e5115938-a83e-4199-942f-4d4356825242" providerId="AD" clId="Web-{6E5D7459-794B-705B-E645-DF28CA497186}" dt="2026-05-20T17:11:48.469" v="10" actId="20577"/>
        <pc:sldMkLst>
          <pc:docMk/>
          <pc:sldMk cId="4074646061" sldId="295"/>
        </pc:sldMkLst>
        <pc:spChg chg="mod">
          <ac:chgData name="Ben Stupka" userId="S::bstupka@rtamichigan.org::e5115938-a83e-4199-942f-4d4356825242" providerId="AD" clId="Web-{6E5D7459-794B-705B-E645-DF28CA497186}" dt="2026-05-20T17:11:48.469" v="10" actId="20577"/>
          <ac:spMkLst>
            <pc:docMk/>
            <pc:sldMk cId="4074646061" sldId="295"/>
            <ac:spMk id="9" creationId="{503FEE65-485F-412C-9859-42848B25014C}"/>
          </ac:spMkLst>
        </pc:spChg>
      </pc:sldChg>
    </pc:docChg>
  </pc:docChgLst>
  <pc:docChgLst>
    <pc:chgData name="Isaac Constans" userId="S::iconstans@rtamichigan.org::8e18545c-34a8-4adc-9d99-775c8a24252c" providerId="AD" clId="Web-{A767B2C4-13D1-610B-7E09-A9429D91AB13}"/>
    <pc:docChg chg="modSld">
      <pc:chgData name="Isaac Constans" userId="S::iconstans@rtamichigan.org::8e18545c-34a8-4adc-9d99-775c8a24252c" providerId="AD" clId="Web-{A767B2C4-13D1-610B-7E09-A9429D91AB13}" dt="2026-05-21T16:01:40.165" v="2" actId="1076"/>
      <pc:docMkLst>
        <pc:docMk/>
      </pc:docMkLst>
      <pc:sldChg chg="modSp">
        <pc:chgData name="Isaac Constans" userId="S::iconstans@rtamichigan.org::8e18545c-34a8-4adc-9d99-775c8a24252c" providerId="AD" clId="Web-{A767B2C4-13D1-610B-7E09-A9429D91AB13}" dt="2026-05-21T16:01:40.165" v="2" actId="1076"/>
        <pc:sldMkLst>
          <pc:docMk/>
          <pc:sldMk cId="3528204233" sldId="264"/>
        </pc:sldMkLst>
        <pc:picChg chg="mod">
          <ac:chgData name="Isaac Constans" userId="S::iconstans@rtamichigan.org::8e18545c-34a8-4adc-9d99-775c8a24252c" providerId="AD" clId="Web-{A767B2C4-13D1-610B-7E09-A9429D91AB13}" dt="2026-05-21T16:01:40.165" v="2" actId="1076"/>
          <ac:picMkLst>
            <pc:docMk/>
            <pc:sldMk cId="3528204233" sldId="264"/>
            <ac:picMk id="7" creationId="{F29847F9-01A2-E8A0-F30D-6F06B08814CE}"/>
          </ac:picMkLst>
        </pc:picChg>
        <pc:picChg chg="mod">
          <ac:chgData name="Isaac Constans" userId="S::iconstans@rtamichigan.org::8e18545c-34a8-4adc-9d99-775c8a24252c" providerId="AD" clId="Web-{A767B2C4-13D1-610B-7E09-A9429D91AB13}" dt="2026-05-21T16:01:36.633" v="1" actId="1076"/>
          <ac:picMkLst>
            <pc:docMk/>
            <pc:sldMk cId="3528204233" sldId="264"/>
            <ac:picMk id="9" creationId="{79FBBC23-B71C-7BA1-E76F-129AD75FF30A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rtamichigan.sharepoint.com/sites/RTAMainDrive/Shared%20Documents/C_Board%20Business/1_Meeting%20Materials/2026/Service%20KPI%20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rtamichigan.sharepoint.com/sites/RTAMainDrive/Shared%20Documents/C_Board%20Business/1_Meeting%20Materials/2026/Service%20KPI%20Dat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rtamichigan.sharepoint.com/sites/RTAMainDrive/Shared%20Documents/C_Board%20Business/1_Meeting%20Materials/2026/Service%20KPI%20Dat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QLINE Ridership Trends 2025 - 2026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'QLINE Ridership'!$A$5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strRef>
              <c:f>'QLINE Ridership'!$B$2:$M$2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'QLINE Ridership'!$B$5:$M$5</c:f>
              <c:numCache>
                <c:formatCode>_(* #,##0_);_(* \(#,##0\);_(* "-"??_);_(@_)</c:formatCode>
                <c:ptCount val="12"/>
                <c:pt idx="0">
                  <c:v>68003</c:v>
                </c:pt>
                <c:pt idx="1">
                  <c:v>57434</c:v>
                </c:pt>
                <c:pt idx="2">
                  <c:v>85956</c:v>
                </c:pt>
                <c:pt idx="3">
                  <c:v>96697</c:v>
                </c:pt>
                <c:pt idx="4">
                  <c:v>98697</c:v>
                </c:pt>
                <c:pt idx="5">
                  <c:v>91179</c:v>
                </c:pt>
                <c:pt idx="6">
                  <c:v>84725</c:v>
                </c:pt>
                <c:pt idx="7">
                  <c:v>84554</c:v>
                </c:pt>
                <c:pt idx="8">
                  <c:v>97097</c:v>
                </c:pt>
                <c:pt idx="9">
                  <c:v>111376</c:v>
                </c:pt>
                <c:pt idx="10">
                  <c:v>96928</c:v>
                </c:pt>
                <c:pt idx="11">
                  <c:v>86552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EA-4644-B447-E3D7E9E0D2A2}"/>
            </c:ext>
          </c:extLst>
        </c:ser>
        <c:ser>
          <c:idx val="1"/>
          <c:order val="1"/>
          <c:tx>
            <c:strRef>
              <c:f>'QLINE Ridership'!$A$6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'QLINE Ridership'!$B$2:$M$2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'QLINE Ridership'!$B$6:$M$6</c:f>
              <c:numCache>
                <c:formatCode>_(* #,##0_);_(* \(#,##0\);_(* "-"??_);_(@_)</c:formatCode>
                <c:ptCount val="12"/>
                <c:pt idx="0">
                  <c:v>69113</c:v>
                </c:pt>
                <c:pt idx="1">
                  <c:v>67205</c:v>
                </c:pt>
                <c:pt idx="2">
                  <c:v>96296</c:v>
                </c:pt>
                <c:pt idx="3">
                  <c:v>106146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FEA-4644-B447-E3D7E9E0D2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337167"/>
        <c:axId val="21338127"/>
      </c:barChart>
      <c:catAx>
        <c:axId val="213371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38127"/>
        <c:crosses val="autoZero"/>
        <c:auto val="1"/>
        <c:lblAlgn val="ctr"/>
        <c:lblOffset val="100"/>
        <c:noMultiLvlLbl val="0"/>
      </c:catAx>
      <c:valAx>
        <c:axId val="213381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371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D2A2 Ridership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'D2A2 and DAX'!$E$2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'D2A2 and DAX'!$A$3:$A$14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'D2A2 and DAX'!$E$3:$E$14</c:f>
              <c:numCache>
                <c:formatCode>General</c:formatCode>
                <c:ptCount val="12"/>
                <c:pt idx="0">
                  <c:v>5678</c:v>
                </c:pt>
                <c:pt idx="1">
                  <c:v>6239</c:v>
                </c:pt>
                <c:pt idx="2">
                  <c:v>7181</c:v>
                </c:pt>
                <c:pt idx="3">
                  <c:v>8467</c:v>
                </c:pt>
                <c:pt idx="4">
                  <c:v>6838</c:v>
                </c:pt>
                <c:pt idx="5">
                  <c:v>6900</c:v>
                </c:pt>
                <c:pt idx="6">
                  <c:v>7864</c:v>
                </c:pt>
                <c:pt idx="7">
                  <c:v>7708</c:v>
                </c:pt>
                <c:pt idx="8">
                  <c:v>9833</c:v>
                </c:pt>
                <c:pt idx="9">
                  <c:v>9918</c:v>
                </c:pt>
                <c:pt idx="10">
                  <c:v>8505</c:v>
                </c:pt>
                <c:pt idx="11">
                  <c:v>5668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5B-4178-A3EA-CE21F788136C}"/>
            </c:ext>
          </c:extLst>
        </c:ser>
        <c:ser>
          <c:idx val="1"/>
          <c:order val="1"/>
          <c:tx>
            <c:strRef>
              <c:f>'D2A2 and DAX'!$F$2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'D2A2 and DAX'!$A$3:$A$14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'D2A2 and DAX'!$F$3:$F$14</c:f>
              <c:numCache>
                <c:formatCode>General</c:formatCode>
                <c:ptCount val="12"/>
                <c:pt idx="0">
                  <c:v>6749</c:v>
                </c:pt>
                <c:pt idx="1">
                  <c:v>6991</c:v>
                </c:pt>
                <c:pt idx="2">
                  <c:v>7995</c:v>
                </c:pt>
                <c:pt idx="3">
                  <c:v>9584</c:v>
                </c:pt>
                <c:pt idx="4">
                  <c:v>8896</c:v>
                </c:pt>
                <c:pt idx="5">
                  <c:v>8981</c:v>
                </c:pt>
                <c:pt idx="6">
                  <c:v>8811</c:v>
                </c:pt>
                <c:pt idx="7">
                  <c:v>9210</c:v>
                </c:pt>
                <c:pt idx="8">
                  <c:v>10804</c:v>
                </c:pt>
                <c:pt idx="9">
                  <c:v>11521</c:v>
                </c:pt>
                <c:pt idx="10">
                  <c:v>9864</c:v>
                </c:pt>
                <c:pt idx="11">
                  <c:v>6682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A5B-4178-A3EA-CE21F788136C}"/>
            </c:ext>
          </c:extLst>
        </c:ser>
        <c:ser>
          <c:idx val="2"/>
          <c:order val="2"/>
          <c:tx>
            <c:strRef>
              <c:f>'D2A2 and DAX'!$G$2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'D2A2 and DAX'!$A$3:$A$14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'D2A2 and DAX'!$G$3:$G$14</c:f>
              <c:numCache>
                <c:formatCode>General</c:formatCode>
                <c:ptCount val="12"/>
                <c:pt idx="0">
                  <c:v>7790</c:v>
                </c:pt>
                <c:pt idx="1">
                  <c:v>8525</c:v>
                </c:pt>
                <c:pt idx="2">
                  <c:v>9422</c:v>
                </c:pt>
                <c:pt idx="3">
                  <c:v>11308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A5B-4178-A3EA-CE21F78813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-30"/>
        <c:axId val="4905479"/>
        <c:axId val="4907527"/>
      </c:barChart>
      <c:catAx>
        <c:axId val="49054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07527"/>
        <c:crosses val="autoZero"/>
        <c:auto val="1"/>
        <c:lblAlgn val="ctr"/>
        <c:lblOffset val="100"/>
        <c:noMultiLvlLbl val="0"/>
      </c:catAx>
      <c:valAx>
        <c:axId val="49075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054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DAX</a:t>
            </a:r>
            <a:r>
              <a:rPr lang="en-US" baseline="0"/>
              <a:t> Ridership 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'D2A2 and DAX'!$B$39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'D2A2 and DAX'!$A$40:$A$51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'D2A2 and DAX'!$B$40:$B$51</c:f>
              <c:numCache>
                <c:formatCode>General</c:formatCode>
                <c:ptCount val="12"/>
                <c:pt idx="2">
                  <c:v>564</c:v>
                </c:pt>
                <c:pt idx="3">
                  <c:v>3590</c:v>
                </c:pt>
                <c:pt idx="4">
                  <c:v>4759</c:v>
                </c:pt>
                <c:pt idx="5">
                  <c:v>4221</c:v>
                </c:pt>
                <c:pt idx="6">
                  <c:v>4626</c:v>
                </c:pt>
                <c:pt idx="7">
                  <c:v>4624</c:v>
                </c:pt>
                <c:pt idx="8">
                  <c:v>4481</c:v>
                </c:pt>
                <c:pt idx="9">
                  <c:v>4775</c:v>
                </c:pt>
                <c:pt idx="10">
                  <c:v>4163</c:v>
                </c:pt>
                <c:pt idx="11">
                  <c:v>3839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40-460E-BED1-33F6EE7D603E}"/>
            </c:ext>
          </c:extLst>
        </c:ser>
        <c:ser>
          <c:idx val="1"/>
          <c:order val="1"/>
          <c:tx>
            <c:strRef>
              <c:f>'D2A2 and DAX'!$C$39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'D2A2 and DAX'!$A$40:$A$51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'D2A2 and DAX'!$C$40:$C$51</c:f>
              <c:numCache>
                <c:formatCode>General</c:formatCode>
                <c:ptCount val="12"/>
                <c:pt idx="0">
                  <c:v>3169</c:v>
                </c:pt>
                <c:pt idx="1">
                  <c:v>3022</c:v>
                </c:pt>
                <c:pt idx="2">
                  <c:v>5160</c:v>
                </c:pt>
                <c:pt idx="3">
                  <c:v>4323</c:v>
                </c:pt>
                <c:pt idx="4">
                  <c:v>5632</c:v>
                </c:pt>
                <c:pt idx="5">
                  <c:v>4909</c:v>
                </c:pt>
                <c:pt idx="6">
                  <c:v>5174</c:v>
                </c:pt>
                <c:pt idx="7">
                  <c:v>5892</c:v>
                </c:pt>
                <c:pt idx="8">
                  <c:v>5642</c:v>
                </c:pt>
                <c:pt idx="9">
                  <c:v>5922</c:v>
                </c:pt>
                <c:pt idx="10">
                  <c:v>4357</c:v>
                </c:pt>
                <c:pt idx="11">
                  <c:v>4377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740-460E-BED1-33F6EE7D603E}"/>
            </c:ext>
          </c:extLst>
        </c:ser>
        <c:ser>
          <c:idx val="2"/>
          <c:order val="2"/>
          <c:tx>
            <c:strRef>
              <c:f>'D2A2 and DAX'!$D$39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'D2A2 and DAX'!$A$40:$A$51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'D2A2 and DAX'!$D$40:$D$51</c:f>
              <c:numCache>
                <c:formatCode>General</c:formatCode>
                <c:ptCount val="12"/>
                <c:pt idx="0">
                  <c:v>3715</c:v>
                </c:pt>
                <c:pt idx="1">
                  <c:v>3707</c:v>
                </c:pt>
                <c:pt idx="2">
                  <c:v>4774</c:v>
                </c:pt>
                <c:pt idx="3">
                  <c:v>5297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740-460E-BED1-33F6EE7D60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08256560"/>
        <c:axId val="1508277680"/>
      </c:barChart>
      <c:catAx>
        <c:axId val="1508256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08277680"/>
        <c:crosses val="autoZero"/>
        <c:auto val="1"/>
        <c:lblAlgn val="ctr"/>
        <c:lblOffset val="100"/>
        <c:noMultiLvlLbl val="0"/>
      </c:catAx>
      <c:valAx>
        <c:axId val="1508277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08256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126_911B6F1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874E3BA-BB5A-4431-9870-9A867BC13CB7}" authorId="{158CD401-4764-8FCF-1F20-74CE58A9A346}" created="2026-05-18T19:53:30.696">
    <pc:sldMkLst xmlns:pc="http://schemas.microsoft.com/office/powerpoint/2013/main/command">
      <pc:docMk/>
      <pc:sldMk cId="2434494237" sldId="294"/>
    </pc:sldMkLst>
    <p188:txBody>
      <a:bodyPr/>
      <a:lstStyle/>
      <a:p>
        <a:r>
          <a:rPr lang="en-US"/>
          <a:t>[@Jonathan Shead] and [@Mshadoni Smith-Jackson] Provide some updated numbers and a new picture (could be a social graphic)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5-20T17:08:13.250" authorId="{158CD401-4764-8FCF-1F20-74CE58A9A346}"/>
          </p223:rxn>
        </p223:reactions>
      </p:ext>
    </p188:extLst>
  </p188:cm>
</p188:cmLst>
</file>

<file path=ppt/comments/modernComment_127_F2DE2A2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7F50E82-2E03-4630-951A-22CA1BCF2E17}" authorId="{158CD401-4764-8FCF-1F20-74CE58A9A346}" created="2026-05-18T19:54:50.06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074646061" sldId="295"/>
      <ac:spMk id="7" creationId="{E0DEFEF8-D596-AEF8-3E07-54250B065F0D}"/>
    </ac:deMkLst>
    <p188:txBody>
      <a:bodyPr/>
      <a:lstStyle/>
      <a:p>
        <a:r>
          <a:rPr lang="en-US"/>
          <a:t>[@Corri Wofford] [@Isaac Constans] [@Jonathan Shead] add some notes about the campaign, possibly have the video queued on another tab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5-20T17:11:53.689" authorId="{158CD401-4764-8FCF-1F20-74CE58A9A346}"/>
          </p223:rxn>
        </p223:reactions>
      </p:ext>
    </p188:extLst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0B221-01C1-41DD-B248-653645A968D0}" type="datetimeFigureOut">
              <a:t>5/21/2026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A18EC1-8A14-4BEA-8F02-4403E92CAD4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434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Downloads were a negative percentage for January, in part due to the bitter cold and ice all ridership was down. Transit notes ridership across the board is usually less in January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A18EC1-8A14-4BEA-8F02-4403E92CAD4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43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endParaRPr lang="en-US" b="1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A18EC1-8A14-4BEA-8F02-4403E92CAD49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4183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33EDB-F0FB-DB8D-CF57-B88C27A66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AFB9B7-6DDC-6A76-B8C7-3B4B7F8CE1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82B494-FE07-D2EE-A473-D27776C564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endParaRPr lang="en-US" b="1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8C98AA-814D-1602-EE45-906730E8F8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A18EC1-8A14-4BEA-8F02-4403E92CAD49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919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BD8539-BAA2-570F-CCCE-D48E3CBAD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9D2584-3DD5-5986-7A21-6A6E9726D4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9CCB8C-9DFB-3882-0275-987DC0D6FC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endParaRPr lang="en-US" b="1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307710-9EC6-63AE-D586-EBA3E56FFA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A18EC1-8A14-4BEA-8F02-4403E92CAD49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615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– light blu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71F7F-43AE-15BD-5BEA-BE3E05AE6B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42393" y="2766218"/>
            <a:ext cx="6424448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add Title Page headline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1EE9AA-DD95-0046-2AB2-40DCCD9F1B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63416" y="4348874"/>
            <a:ext cx="2743200" cy="365125"/>
          </a:xfrm>
        </p:spPr>
        <p:txBody>
          <a:bodyPr/>
          <a:lstStyle>
            <a:lvl1pPr>
              <a:defRPr sz="1600">
                <a:solidFill>
                  <a:schemeClr val="tx2"/>
                </a:solidFill>
              </a:defRPr>
            </a:lvl1pPr>
          </a:lstStyle>
          <a:p>
            <a:fld id="{A421CED4-B502-5343-98EA-90ED1F2712F8}" type="datetime4">
              <a:rPr lang="en-US" smtClean="0"/>
              <a:pPr/>
              <a:t>May 21, 2026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A6744E-8724-9A7B-F900-695AF514AF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36699" y="2079206"/>
            <a:ext cx="373000" cy="3430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A16F625-C6BC-140A-D1CA-34DEA63EB2E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73187" y="2043737"/>
            <a:ext cx="368394" cy="373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0F09BB0-1CF2-DE46-3B67-5ACC71CF0E2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197494" y="2036904"/>
            <a:ext cx="271691" cy="3914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A5109AE-A3E7-4A05-570B-26D71F432BE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076623" y="4717380"/>
            <a:ext cx="2886081" cy="1924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667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C240F-F354-A93C-171E-7FB2E035ED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51038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4AF2C-8D7F-01D5-B288-2D9726267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642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06591-16A9-66B5-D547-D1148EB1A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0218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366AB-233E-818E-E569-D3DB0C425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949B07-F51E-D001-D828-84958A22F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4442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EFAE0-C525-C4AF-5849-687E41411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BA5BD-4000-5210-903D-87F0470EA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50000"/>
              </a:lnSpc>
              <a:defRPr sz="2400"/>
            </a:lvl1pPr>
            <a:lvl2pPr>
              <a:lnSpc>
                <a:spcPct val="150000"/>
              </a:lnSpc>
              <a:defRPr sz="2000"/>
            </a:lvl2pPr>
            <a:lvl3pPr>
              <a:lnSpc>
                <a:spcPct val="150000"/>
              </a:lnSpc>
              <a:defRPr sz="18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C0B48-07E5-6F53-912E-5573B7F0F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9400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EA17D-60CE-0AD4-6677-2818BE050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DFB9E-62AD-06CC-5759-68EB5D404B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2400"/>
            </a:lvl1pPr>
            <a:lvl2pPr>
              <a:lnSpc>
                <a:spcPct val="150000"/>
              </a:lnSpc>
              <a:defRPr sz="2000"/>
            </a:lvl2pPr>
            <a:lvl3pPr>
              <a:lnSpc>
                <a:spcPct val="150000"/>
              </a:lnSpc>
              <a:defRPr sz="18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D584D3-AB34-051F-6474-9D6C7A5D4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FF2EC4A-B3C3-A6AD-6401-C2713B175F2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169617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2400"/>
            </a:lvl1pPr>
            <a:lvl2pPr>
              <a:lnSpc>
                <a:spcPct val="150000"/>
              </a:lnSpc>
              <a:defRPr sz="2000"/>
            </a:lvl2pPr>
            <a:lvl3pPr>
              <a:lnSpc>
                <a:spcPct val="150000"/>
              </a:lnSpc>
              <a:defRPr sz="18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154167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DA742-4100-4429-B71F-D1A4A2399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09B3CD-90B7-88B4-EAFC-2D51B14A29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976698-0605-87C6-6AFD-8B065F184D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CEEB0F-75B7-F111-FA48-B69E0CC86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6453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C240F-F354-A93C-171E-7FB2E035ED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DAF2C6-9DE2-D4C2-8EDD-C74D326004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4AF2C-8D7F-01D5-B288-2D9726267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1706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06591-16A9-66B5-D547-D1148EB1A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510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- dark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71F7F-43AE-15BD-5BEA-BE3E05AE6B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42393" y="2766218"/>
            <a:ext cx="642444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Title Page headline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1EE9AA-DD95-0046-2AB2-40DCCD9F1B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63416" y="4348874"/>
            <a:ext cx="274320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fld id="{A421CED4-B502-5343-98EA-90ED1F2712F8}" type="datetime4">
              <a:rPr lang="en-US" smtClean="0"/>
              <a:pPr/>
              <a:t>May 21, 2026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A6744E-8724-9A7B-F900-695AF514AF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636699" y="2079206"/>
            <a:ext cx="373000" cy="3430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A16F625-C6BC-140A-D1CA-34DEA63EB2E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673187" y="2043738"/>
            <a:ext cx="368394" cy="3729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0F09BB0-1CF2-DE46-3B67-5ACC71CF0E2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2197494" y="2036904"/>
            <a:ext cx="271690" cy="39141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F1BABC0-B3A7-69AB-9E1E-85D13A21D7A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9076624" y="4717380"/>
            <a:ext cx="2886079" cy="1924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319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06591-16A9-66B5-D547-D1148EB1A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021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366AB-233E-818E-E569-D3DB0C425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949B07-F51E-D001-D828-84958A22F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444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EFAE0-C525-C4AF-5849-687E41411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BA5BD-4000-5210-903D-87F0470EA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50000"/>
              </a:lnSpc>
              <a:defRPr sz="2400"/>
            </a:lvl1pPr>
            <a:lvl2pPr>
              <a:lnSpc>
                <a:spcPct val="150000"/>
              </a:lnSpc>
              <a:defRPr sz="2000"/>
            </a:lvl2pPr>
            <a:lvl3pPr>
              <a:lnSpc>
                <a:spcPct val="150000"/>
              </a:lnSpc>
              <a:defRPr sz="18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C0B48-07E5-6F53-912E-5573B7F0F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940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EA17D-60CE-0AD4-6677-2818BE050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DFB9E-62AD-06CC-5759-68EB5D404B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2400"/>
            </a:lvl1pPr>
            <a:lvl2pPr>
              <a:lnSpc>
                <a:spcPct val="150000"/>
              </a:lnSpc>
              <a:defRPr sz="2000"/>
            </a:lvl2pPr>
            <a:lvl3pPr>
              <a:lnSpc>
                <a:spcPct val="150000"/>
              </a:lnSpc>
              <a:defRPr sz="18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D584D3-AB34-051F-6474-9D6C7A5D4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FF2EC4A-B3C3-A6AD-6401-C2713B175F2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169617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2400"/>
            </a:lvl1pPr>
            <a:lvl2pPr>
              <a:lnSpc>
                <a:spcPct val="150000"/>
              </a:lnSpc>
              <a:defRPr sz="2000"/>
            </a:lvl2pPr>
            <a:lvl3pPr>
              <a:lnSpc>
                <a:spcPct val="150000"/>
              </a:lnSpc>
              <a:defRPr sz="18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15416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DA742-4100-4429-B71F-D1A4A2399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09B3CD-90B7-88B4-EAFC-2D51B14A29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976698-0605-87C6-6AFD-8B065F184D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CEEB0F-75B7-F111-FA48-B69E0CC86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645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C240F-F354-A93C-171E-7FB2E035ED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DAF2C6-9DE2-D4C2-8EDD-C74D326004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4AF2C-8D7F-01D5-B288-2D9726267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170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06591-16A9-66B5-D547-D1148EB1A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510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9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C64D44-34BF-F8F3-EB5F-58005C492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2393" y="2766218"/>
            <a:ext cx="541545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Title Page Headline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1C6C7C-E94F-B15D-0474-8C123B4062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542393" y="435225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15DDA-F5C0-7C4A-9E22-C191D4F7DBAB}" type="datetimeFigureOut">
              <a:rPr lang="en-US" smtClean="0"/>
              <a:t>5/21/2026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985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1" i="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73BB28-83F7-7289-D266-0DE2C1BAE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5232BF-BFCE-FE70-0AFE-3515D4F2A9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9EFE6E-0D8C-A263-85A0-4FDAAF5D22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816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6B8A5A77-1F15-6046-B47A-1B4FF3A7A0E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467C2C-9762-620B-A105-C2BADCDF9ED5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521863" y="5739390"/>
            <a:ext cx="1670137" cy="111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053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2" r:id="rId2"/>
    <p:sldLayoutId id="2147483658" r:id="rId3"/>
    <p:sldLayoutId id="2147483660" r:id="rId4"/>
    <p:sldLayoutId id="2147483665" r:id="rId5"/>
    <p:sldLayoutId id="2147483657" r:id="rId6"/>
    <p:sldLayoutId id="2147483670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2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73BB28-83F7-7289-D266-0DE2C1BAE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5232BF-BFCE-FE70-0AFE-3515D4F2A9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9EFE6E-0D8C-A263-85A0-4FDAAF5D22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816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6B8A5A77-1F15-6046-B47A-1B4FF3A7A0E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467C2C-9762-620B-A105-C2BADCDF9ED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521863" y="5739390"/>
            <a:ext cx="1670136" cy="111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28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bg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14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73BB28-83F7-7289-D266-0DE2C1BAE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5232BF-BFCE-FE70-0AFE-3515D4F2A9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9EFE6E-0D8C-A263-85A0-4FDAAF5D22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816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6B8A5A77-1F15-6046-B47A-1B4FF3A7A0E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467C2C-9762-620B-A105-C2BADCDF9ED5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521863" y="5739390"/>
            <a:ext cx="1670137" cy="111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053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2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26_911B6F1D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27_F2DE2A2D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.xml"/><Relationship Id="rId1" Type="http://schemas.openxmlformats.org/officeDocument/2006/relationships/video" Target="https://www.youtube.com/embed/Pfiz2srHiUs?feature=oembed" TargetMode="Externa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81A50-94AF-8D41-A3FD-F6528D4FE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2393" y="2766218"/>
            <a:ext cx="8296088" cy="1325563"/>
          </a:xfrm>
        </p:spPr>
        <p:txBody>
          <a:bodyPr>
            <a:normAutofit fontScale="90000"/>
          </a:bodyPr>
          <a:lstStyle/>
          <a:p>
            <a:r>
              <a:rPr lang="en-US">
                <a:latin typeface="Fira sans"/>
                <a:cs typeface="Calibri"/>
              </a:rPr>
              <a:t>Executive Director’s Report</a:t>
            </a:r>
            <a:br>
              <a:rPr lang="en-US">
                <a:latin typeface="Fira sans"/>
                <a:cs typeface="Calibri"/>
              </a:rPr>
            </a:br>
            <a:r>
              <a:rPr lang="en-US" sz="3100">
                <a:latin typeface="Fira sans"/>
                <a:cs typeface="Calibri"/>
              </a:rPr>
              <a:t>May 21, 2026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9554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E8E4A-84F3-43F2-C474-A5C656862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6D319-2DAF-C2D7-43BA-4F31466DE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533" y="348192"/>
            <a:ext cx="10515600" cy="1325563"/>
          </a:xfrm>
        </p:spPr>
        <p:txBody>
          <a:bodyPr/>
          <a:lstStyle/>
          <a:p>
            <a:r>
              <a:rPr lang="en-US">
                <a:latin typeface="Fira sans" panose="020B0503050000020004" pitchFamily="34" charset="0"/>
              </a:rPr>
              <a:t>UPCOMING ITEMS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07A55B0B-840D-071A-B20F-65431D9EC710}"/>
              </a:ext>
            </a:extLst>
          </p:cNvPr>
          <p:cNvSpPr txBox="1">
            <a:spLocks/>
          </p:cNvSpPr>
          <p:nvPr/>
        </p:nvSpPr>
        <p:spPr>
          <a:xfrm>
            <a:off x="306344" y="1299062"/>
            <a:ext cx="7368118" cy="52005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20000"/>
              </a:lnSpc>
              <a:spcBef>
                <a:spcPts val="0"/>
              </a:spcBef>
              <a:buNone/>
            </a:pPr>
            <a:endParaRPr lang="en-US" b="1">
              <a:latin typeface="Fira sans"/>
              <a:ea typeface="Calibri"/>
              <a:cs typeface="Segoe UI"/>
            </a:endParaRPr>
          </a:p>
          <a:p>
            <a:pPr marL="457200">
              <a:lnSpc>
                <a:spcPct val="120000"/>
              </a:lnSpc>
              <a:spcBef>
                <a:spcPts val="0"/>
              </a:spcBef>
              <a:buFont typeface="Wingdings"/>
              <a:buChar char="§"/>
            </a:pPr>
            <a:r>
              <a:rPr lang="en-US">
                <a:latin typeface="Fira Sans"/>
                <a:ea typeface="Calibri"/>
                <a:cs typeface="Arial"/>
              </a:rPr>
              <a:t>FY2027 Budget Development and Approval</a:t>
            </a:r>
          </a:p>
          <a:p>
            <a:pPr marL="457200">
              <a:lnSpc>
                <a:spcPct val="120000"/>
              </a:lnSpc>
              <a:spcBef>
                <a:spcPts val="0"/>
              </a:spcBef>
              <a:buFont typeface="Wingdings,Sans-Serif"/>
              <a:buChar char="§"/>
            </a:pPr>
            <a:r>
              <a:rPr lang="en-US">
                <a:latin typeface="Fira Sans"/>
                <a:ea typeface="Calibri"/>
                <a:cs typeface="Arial"/>
              </a:rPr>
              <a:t>Board Officer Slate</a:t>
            </a:r>
            <a:endParaRPr lang="en-US">
              <a:solidFill>
                <a:srgbClr val="000000"/>
              </a:solidFill>
              <a:latin typeface="Fira Sans"/>
              <a:ea typeface="Calibri"/>
              <a:cs typeface="Arial"/>
            </a:endParaRPr>
          </a:p>
          <a:p>
            <a:pPr marL="457200">
              <a:lnSpc>
                <a:spcPct val="120000"/>
              </a:lnSpc>
              <a:spcBef>
                <a:spcPts val="0"/>
              </a:spcBef>
              <a:buFont typeface="Wingdings,Sans-Serif"/>
              <a:buChar char="§"/>
            </a:pPr>
            <a:r>
              <a:rPr lang="en-US">
                <a:latin typeface="Fira Sans"/>
                <a:ea typeface="Calibri"/>
                <a:cs typeface="Arial"/>
              </a:rPr>
              <a:t>QLINE Capital Plan</a:t>
            </a:r>
            <a:endParaRPr lang="en-US">
              <a:latin typeface="Calibri" panose="020F0502020204030204"/>
              <a:ea typeface="Calibri"/>
              <a:cs typeface="Calibri"/>
            </a:endParaRPr>
          </a:p>
          <a:p>
            <a:pPr marL="457200">
              <a:lnSpc>
                <a:spcPct val="120000"/>
              </a:lnSpc>
              <a:spcBef>
                <a:spcPts val="0"/>
              </a:spcBef>
              <a:buFont typeface="Wingdings,Sans-Serif"/>
              <a:buChar char="§"/>
            </a:pPr>
            <a:r>
              <a:rPr lang="en-US">
                <a:latin typeface="Fira sans"/>
                <a:ea typeface="Calibri"/>
                <a:cs typeface="Arial"/>
              </a:rPr>
              <a:t>IT Managed Services Contract</a:t>
            </a:r>
            <a:endParaRPr lang="en-US">
              <a:ea typeface="Calibri"/>
              <a:cs typeface="Calibri"/>
            </a:endParaRPr>
          </a:p>
          <a:p>
            <a:pPr marL="457200">
              <a:lnSpc>
                <a:spcPct val="120000"/>
              </a:lnSpc>
              <a:spcBef>
                <a:spcPts val="0"/>
              </a:spcBef>
              <a:buFont typeface="Wingdings"/>
              <a:buChar char="§"/>
            </a:pPr>
            <a:r>
              <a:rPr lang="en-US">
                <a:latin typeface="Fira sans"/>
                <a:ea typeface="Calibri"/>
                <a:cs typeface="Arial"/>
              </a:rPr>
              <a:t>Custodial Services Contract</a:t>
            </a:r>
          </a:p>
          <a:p>
            <a:pPr marL="457200">
              <a:lnSpc>
                <a:spcPct val="120000"/>
              </a:lnSpc>
              <a:spcBef>
                <a:spcPts val="0"/>
              </a:spcBef>
              <a:buFont typeface="Wingdings"/>
            </a:pPr>
            <a:r>
              <a:rPr lang="en-US">
                <a:latin typeface="Fira sans"/>
                <a:ea typeface="Calibri"/>
                <a:cs typeface="Arial"/>
              </a:rPr>
              <a:t>QLINE On-Call Maintenance Contract(s)</a:t>
            </a:r>
          </a:p>
          <a:p>
            <a:pPr marL="457200">
              <a:lnSpc>
                <a:spcPct val="120000"/>
              </a:lnSpc>
              <a:spcBef>
                <a:spcPts val="0"/>
              </a:spcBef>
              <a:buFont typeface="Wingdings"/>
            </a:pPr>
            <a:r>
              <a:rPr lang="en-US">
                <a:latin typeface="Fira sans"/>
                <a:ea typeface="Calibri"/>
                <a:cs typeface="Arial"/>
              </a:rPr>
              <a:t>Public Transit Agency Safety Plan </a:t>
            </a:r>
          </a:p>
          <a:p>
            <a:pPr marL="457200">
              <a:lnSpc>
                <a:spcPct val="120000"/>
              </a:lnSpc>
              <a:spcBef>
                <a:spcPts val="0"/>
              </a:spcBef>
              <a:buFont typeface="Wingdings"/>
            </a:pPr>
            <a:r>
              <a:rPr lang="en-US">
                <a:latin typeface="Fira sans"/>
                <a:ea typeface="Calibri"/>
                <a:cs typeface="Arial"/>
              </a:rPr>
              <a:t>Mobility Wallet Pilot Completion and Next Steps</a:t>
            </a:r>
          </a:p>
          <a:p>
            <a:pPr marL="457200">
              <a:lnSpc>
                <a:spcPct val="120000"/>
              </a:lnSpc>
              <a:spcBef>
                <a:spcPts val="0"/>
              </a:spcBef>
              <a:buFont typeface="Wingdings"/>
            </a:pPr>
            <a:r>
              <a:rPr lang="en-US">
                <a:latin typeface="Fira sans"/>
                <a:ea typeface="Calibri"/>
                <a:cs typeface="Arial"/>
              </a:rPr>
              <a:t>Access to Transit MOUs</a:t>
            </a:r>
          </a:p>
          <a:p>
            <a:endParaRPr lang="en-US">
              <a:latin typeface="Calibri" panose="020F0502020204030204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439317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smiling at camera&#10;&#10;AI-generated content may be incorrect.">
            <a:extLst>
              <a:ext uri="{FF2B5EF4-FFF2-40B4-BE49-F238E27FC236}">
                <a16:creationId xmlns:a16="http://schemas.microsoft.com/office/drawing/2014/main" id="{9B1E76B7-45CF-FF15-64D3-42198FB20A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989" y="1875034"/>
            <a:ext cx="7229462" cy="482029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2BB1542-5EA4-88FC-CD8E-4F5F4E15284B}"/>
              </a:ext>
            </a:extLst>
          </p:cNvPr>
          <p:cNvSpPr txBox="1"/>
          <p:nvPr/>
        </p:nvSpPr>
        <p:spPr>
          <a:xfrm>
            <a:off x="3380185" y="552657"/>
            <a:ext cx="5226118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>
                <a:solidFill>
                  <a:schemeClr val="tx2">
                    <a:lumMod val="76000"/>
                    <a:lumOff val="24000"/>
                  </a:schemeClr>
                </a:solidFill>
                <a:ea typeface="Calibri"/>
                <a:cs typeface="Calibri"/>
              </a:rPr>
              <a:t>FARWELL ISAAC CONSTANS</a:t>
            </a:r>
            <a:r>
              <a:rPr lang="en-US" sz="2800" b="1">
                <a:solidFill>
                  <a:schemeClr val="tx2">
                    <a:lumMod val="76000"/>
                    <a:lumOff val="24000"/>
                  </a:schemeClr>
                </a:solidFill>
                <a:ea typeface="Calibri"/>
                <a:cs typeface="Calibri"/>
              </a:rPr>
              <a:t> </a:t>
            </a:r>
            <a:r>
              <a:rPr lang="en-US">
                <a:ea typeface="Calibri"/>
                <a:cs typeface="Calibri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979218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A67B4E-4F27-669D-A173-DC62EB2E4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557A9-A715-7A69-E44F-5A6815EC0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08990"/>
            <a:ext cx="10515600" cy="1325563"/>
          </a:xfrm>
        </p:spPr>
        <p:txBody>
          <a:bodyPr/>
          <a:lstStyle/>
          <a:p>
            <a:pPr algn="ctr"/>
            <a:r>
              <a:rPr lang="en-US" u="sng">
                <a:latin typeface="Fira sans"/>
                <a:cs typeface="Calibri"/>
              </a:rPr>
              <a:t>BIG NEWS: Transit Summer Season Kicks Off Tomorrow</a:t>
            </a:r>
            <a:endParaRPr lang="en-US" u="sng">
              <a:latin typeface="Fira sans" panose="020B0503050000020004" pitchFamily="34" charset="0"/>
            </a:endParaRPr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168AA2C7-5829-D096-D432-A30F95E368F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860752" y="767388"/>
            <a:ext cx="2336800" cy="233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2" descr="Image preview">
            <a:extLst>
              <a:ext uri="{FF2B5EF4-FFF2-40B4-BE49-F238E27FC236}">
                <a16:creationId xmlns:a16="http://schemas.microsoft.com/office/drawing/2014/main" id="{091D815B-877B-2537-801E-2C0809AB06E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 descr="A group of people in a bus&#10;&#10;AI-generated content may be incorrect.">
            <a:extLst>
              <a:ext uri="{FF2B5EF4-FFF2-40B4-BE49-F238E27FC236}">
                <a16:creationId xmlns:a16="http://schemas.microsoft.com/office/drawing/2014/main" id="{F29847F9-01A2-E8A0-F30D-6F06B08814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0300" y="3578462"/>
            <a:ext cx="4605164" cy="2954586"/>
          </a:xfrm>
          <a:prstGeom prst="rect">
            <a:avLst/>
          </a:prstGeom>
        </p:spPr>
      </p:pic>
      <p:pic>
        <p:nvPicPr>
          <p:cNvPr id="9" name="Picture 8" descr="A person with a watch on his shoulder&#10;&#10;AI-generated content may be incorrect.">
            <a:extLst>
              <a:ext uri="{FF2B5EF4-FFF2-40B4-BE49-F238E27FC236}">
                <a16:creationId xmlns:a16="http://schemas.microsoft.com/office/drawing/2014/main" id="{79FBBC23-B71C-7BA1-E76F-129AD75FF3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7797" y="1436083"/>
            <a:ext cx="3136349" cy="3169479"/>
          </a:xfrm>
          <a:prstGeom prst="rect">
            <a:avLst/>
          </a:prstGeom>
        </p:spPr>
      </p:pic>
      <p:pic>
        <p:nvPicPr>
          <p:cNvPr id="10" name="Picture 9" descr="A white bus with lights on&#10;&#10;AI-generated content may be incorrect.">
            <a:extLst>
              <a:ext uri="{FF2B5EF4-FFF2-40B4-BE49-F238E27FC236}">
                <a16:creationId xmlns:a16="http://schemas.microsoft.com/office/drawing/2014/main" id="{F4474E6B-B5AD-F1BA-F10E-DE2AA9ED27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989" y="1435652"/>
            <a:ext cx="3939761" cy="5201479"/>
          </a:xfrm>
          <a:prstGeom prst="rect">
            <a:avLst/>
          </a:prstGeom>
        </p:spPr>
      </p:pic>
      <p:pic>
        <p:nvPicPr>
          <p:cNvPr id="3" name="Picture 2" descr="A white and black sign with black text&#10;&#10;AI-generated content may be incorrect.">
            <a:extLst>
              <a:ext uri="{FF2B5EF4-FFF2-40B4-BE49-F238E27FC236}">
                <a16:creationId xmlns:a16="http://schemas.microsoft.com/office/drawing/2014/main" id="{45C59456-92B5-6EF4-FDC5-8B92709C2C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2991" y="-235185"/>
            <a:ext cx="5154543" cy="6880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204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92C4B-AA2C-D6D0-8E97-0171E9F2A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F5D38-2F9E-39F0-7E18-EE9062E88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142" y="186490"/>
            <a:ext cx="10515600" cy="1325563"/>
          </a:xfrm>
        </p:spPr>
        <p:txBody>
          <a:bodyPr/>
          <a:lstStyle/>
          <a:p>
            <a:r>
              <a:rPr lang="en-US">
                <a:latin typeface="Fira sans" panose="020B0503050000020004" pitchFamily="34" charset="0"/>
              </a:rPr>
              <a:t>QLINE RIDERSHIP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E558710-4076-D73C-7FE1-A5406D854C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5937419"/>
              </p:ext>
            </p:extLst>
          </p:nvPr>
        </p:nvGraphicFramePr>
        <p:xfrm>
          <a:off x="8114744" y="2485524"/>
          <a:ext cx="3441031" cy="20393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38718">
                  <a:extLst>
                    <a:ext uri="{9D8B030D-6E8A-4147-A177-3AD203B41FA5}">
                      <a16:colId xmlns:a16="http://schemas.microsoft.com/office/drawing/2014/main" val="3905236147"/>
                    </a:ext>
                  </a:extLst>
                </a:gridCol>
                <a:gridCol w="1602313">
                  <a:extLst>
                    <a:ext uri="{9D8B030D-6E8A-4147-A177-3AD203B41FA5}">
                      <a16:colId xmlns:a16="http://schemas.microsoft.com/office/drawing/2014/main" val="382988722"/>
                    </a:ext>
                  </a:extLst>
                </a:gridCol>
              </a:tblGrid>
              <a:tr h="40973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Fira sans"/>
                        </a:rPr>
                        <a:t>2026 Goal</a:t>
                      </a:r>
                      <a:endParaRPr lang="en-US">
                        <a:latin typeface="Fira sans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Fira sans"/>
                        </a:rPr>
                        <a:t>    1,159,198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Fira sans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24640955"/>
                  </a:ext>
                </a:extLst>
              </a:tr>
              <a:tr h="54320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Fira sans"/>
                        </a:rPr>
                        <a:t>YTD Target</a:t>
                      </a:r>
                      <a:endParaRPr lang="en-US">
                        <a:latin typeface="Fira sans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Fira sans"/>
                        </a:rPr>
                        <a:t>337,177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Fira sans" panose="020B05030500000200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40732602"/>
                  </a:ext>
                </a:extLst>
              </a:tr>
              <a:tr h="543206">
                <a:tc>
                  <a:txBody>
                    <a:bodyPr/>
                    <a:lstStyle/>
                    <a:p>
                      <a:pPr algn="l" fontAlgn="b"/>
                      <a:r>
                        <a:rPr lang="en-US">
                          <a:latin typeface="Fira sans"/>
                        </a:rPr>
                        <a:t>YTD Actual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Fira sans" panose="020B0503050000020004" pitchFamily="34" charset="0"/>
                        </a:rPr>
                        <a:t>338,760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7754312"/>
                  </a:ext>
                </a:extLst>
              </a:tr>
              <a:tr h="543206">
                <a:tc>
                  <a:txBody>
                    <a:bodyPr/>
                    <a:lstStyle/>
                    <a:p>
                      <a:pPr algn="l" fontAlgn="b"/>
                      <a:r>
                        <a:rPr lang="en-US" b="0">
                          <a:latin typeface="Fira sans"/>
                        </a:rPr>
                        <a:t>On/Off Target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Fira sans" panose="020B0503050000020004" pitchFamily="34" charset="0"/>
                        </a:rPr>
                        <a:t>+0.5%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97852182"/>
                  </a:ext>
                </a:extLst>
              </a:tr>
            </a:tbl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B73B0394-C8CA-3648-DFD4-28D768FBA8A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2567744"/>
              </p:ext>
            </p:extLst>
          </p:nvPr>
        </p:nvGraphicFramePr>
        <p:xfrm>
          <a:off x="545675" y="1610783"/>
          <a:ext cx="7023525" cy="4375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80312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6C7C5-9D32-263A-D311-4E82B73A9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7A0BF-ABF1-84C3-7776-1D70376B4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133" y="161925"/>
            <a:ext cx="10680700" cy="1325563"/>
          </a:xfrm>
        </p:spPr>
        <p:txBody>
          <a:bodyPr/>
          <a:lstStyle/>
          <a:p>
            <a:r>
              <a:rPr lang="en-US">
                <a:latin typeface="Fira sans"/>
                <a:cs typeface="Calibri"/>
              </a:rPr>
              <a:t>QLINE PERFORMANCE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FB69B66-74AF-B744-A061-7D008BECA3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1898457"/>
              </p:ext>
            </p:extLst>
          </p:nvPr>
        </p:nvGraphicFramePr>
        <p:xfrm>
          <a:off x="2311400" y="1219199"/>
          <a:ext cx="6536268" cy="19917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0282">
                  <a:extLst>
                    <a:ext uri="{9D8B030D-6E8A-4147-A177-3AD203B41FA5}">
                      <a16:colId xmlns:a16="http://schemas.microsoft.com/office/drawing/2014/main" val="3070332810"/>
                    </a:ext>
                  </a:extLst>
                </a:gridCol>
                <a:gridCol w="1459786">
                  <a:extLst>
                    <a:ext uri="{9D8B030D-6E8A-4147-A177-3AD203B41FA5}">
                      <a16:colId xmlns:a16="http://schemas.microsoft.com/office/drawing/2014/main" val="3857413559"/>
                    </a:ext>
                  </a:extLst>
                </a:gridCol>
                <a:gridCol w="1236133">
                  <a:extLst>
                    <a:ext uri="{9D8B030D-6E8A-4147-A177-3AD203B41FA5}">
                      <a16:colId xmlns:a16="http://schemas.microsoft.com/office/drawing/2014/main" val="3124781556"/>
                    </a:ext>
                  </a:extLst>
                </a:gridCol>
                <a:gridCol w="1380067">
                  <a:extLst>
                    <a:ext uri="{9D8B030D-6E8A-4147-A177-3AD203B41FA5}">
                      <a16:colId xmlns:a16="http://schemas.microsoft.com/office/drawing/2014/main" val="3031052373"/>
                    </a:ext>
                  </a:extLst>
                </a:gridCol>
              </a:tblGrid>
              <a:tr h="508423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Metric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Target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Q1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April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69219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Completed Trips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Over 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80%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85%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85263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On-time at Grand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Above 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84%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93%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80750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On-time at Congress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Above 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79%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85%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53582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On-time on alignment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Above 70%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69%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80%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7203719"/>
                  </a:ext>
                </a:extLst>
              </a:tr>
            </a:tbl>
          </a:graphicData>
        </a:graphic>
      </p:graphicFrame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F7F02FD-5873-589B-ED3C-58C648532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987" y="3647018"/>
            <a:ext cx="5806013" cy="237601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b="1">
                <a:latin typeface="Fira sans"/>
                <a:ea typeface="Calibri"/>
                <a:cs typeface="Segoe UI"/>
              </a:rPr>
              <a:t>Challenges:</a:t>
            </a:r>
          </a:p>
          <a:p>
            <a:pPr marL="457200">
              <a:lnSpc>
                <a:spcPct val="100000"/>
              </a:lnSpc>
              <a:spcBef>
                <a:spcPts val="0"/>
              </a:spcBef>
            </a:pPr>
            <a:r>
              <a:rPr lang="en-US" sz="2200">
                <a:latin typeface="Fira sans"/>
              </a:rPr>
              <a:t>Signal aspects and switches need improved maintenance </a:t>
            </a:r>
          </a:p>
          <a:p>
            <a:pPr marL="457200">
              <a:lnSpc>
                <a:spcPct val="100000"/>
              </a:lnSpc>
              <a:spcBef>
                <a:spcPts val="0"/>
              </a:spcBef>
            </a:pPr>
            <a:r>
              <a:rPr lang="en-US" sz="2200">
                <a:latin typeface="Fira sans"/>
              </a:rPr>
              <a:t>Vehicle availability due to ongoing maintenance needs</a:t>
            </a:r>
            <a:endParaRPr lang="en-US">
              <a:latin typeface="Fira sans"/>
            </a:endParaRPr>
          </a:p>
          <a:p>
            <a:pPr indent="0">
              <a:lnSpc>
                <a:spcPct val="100000"/>
              </a:lnSpc>
              <a:spcBef>
                <a:spcPts val="0"/>
              </a:spcBef>
              <a:buNone/>
            </a:pPr>
            <a:endParaRPr lang="en-US">
              <a:latin typeface="Fira sans"/>
            </a:endParaRPr>
          </a:p>
          <a:p>
            <a:pPr indent="0">
              <a:lnSpc>
                <a:spcPct val="100000"/>
              </a:lnSpc>
              <a:spcBef>
                <a:spcPts val="0"/>
              </a:spcBef>
              <a:buNone/>
            </a:pPr>
            <a:endParaRPr lang="en-US">
              <a:latin typeface="Fira sans"/>
            </a:endParaRPr>
          </a:p>
          <a:p>
            <a:pPr marL="0" indent="0">
              <a:spcBef>
                <a:spcPts val="1800"/>
              </a:spcBef>
              <a:buNone/>
            </a:pPr>
            <a:endParaRPr lang="en-US" sz="1600">
              <a:latin typeface="Fira sans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FB42BD7-49CA-2CD2-CF60-C28CA3109080}"/>
              </a:ext>
            </a:extLst>
          </p:cNvPr>
          <p:cNvSpPr txBox="1">
            <a:spLocks/>
          </p:cNvSpPr>
          <p:nvPr/>
        </p:nvSpPr>
        <p:spPr>
          <a:xfrm>
            <a:off x="6096000" y="3647017"/>
            <a:ext cx="5806013" cy="23760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US" sz="2200" b="1">
                <a:latin typeface="Fira sans"/>
                <a:ea typeface="Calibri"/>
                <a:cs typeface="Segoe UI"/>
              </a:rPr>
              <a:t>Solutions:</a:t>
            </a:r>
          </a:p>
          <a:p>
            <a:pPr marL="457200">
              <a:lnSpc>
                <a:spcPct val="100000"/>
              </a:lnSpc>
              <a:spcBef>
                <a:spcPts val="0"/>
              </a:spcBef>
            </a:pPr>
            <a:r>
              <a:rPr lang="en-US" sz="2200">
                <a:latin typeface="Fira sans"/>
              </a:rPr>
              <a:t>Signal and switch maintenance contracts are up for renewal</a:t>
            </a:r>
          </a:p>
          <a:p>
            <a:pPr marL="457200">
              <a:lnSpc>
                <a:spcPct val="100000"/>
              </a:lnSpc>
              <a:spcBef>
                <a:spcPts val="0"/>
              </a:spcBef>
            </a:pPr>
            <a:r>
              <a:rPr lang="en-US" sz="2200">
                <a:latin typeface="Fira sans"/>
              </a:rPr>
              <a:t>Evolving switch maintenance procedures</a:t>
            </a:r>
          </a:p>
          <a:p>
            <a:pPr marL="457200">
              <a:lnSpc>
                <a:spcPct val="100000"/>
              </a:lnSpc>
              <a:spcBef>
                <a:spcPts val="0"/>
              </a:spcBef>
            </a:pPr>
            <a:r>
              <a:rPr lang="en-US" sz="2200">
                <a:latin typeface="Fira sans"/>
              </a:rPr>
              <a:t>Proactive capital planning for vehicles</a:t>
            </a:r>
          </a:p>
          <a:p>
            <a:pPr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200">
              <a:latin typeface="Fira sans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itchFamily="2" charset="2"/>
              <a:buNone/>
            </a:pPr>
            <a:endParaRPr lang="en-US">
              <a:latin typeface="Fira sans"/>
            </a:endParaRPr>
          </a:p>
          <a:p>
            <a:pPr indent="0">
              <a:lnSpc>
                <a:spcPct val="100000"/>
              </a:lnSpc>
              <a:spcBef>
                <a:spcPts val="0"/>
              </a:spcBef>
              <a:buFont typeface="Wingdings" pitchFamily="2" charset="2"/>
              <a:buNone/>
            </a:pPr>
            <a:endParaRPr lang="en-US">
              <a:latin typeface="Fira sans"/>
            </a:endParaRPr>
          </a:p>
          <a:p>
            <a:pPr indent="0">
              <a:lnSpc>
                <a:spcPct val="100000"/>
              </a:lnSpc>
              <a:spcBef>
                <a:spcPts val="0"/>
              </a:spcBef>
              <a:buFont typeface="Wingdings" pitchFamily="2" charset="2"/>
              <a:buNone/>
            </a:pPr>
            <a:endParaRPr lang="en-US">
              <a:latin typeface="Fira sans"/>
            </a:endParaRPr>
          </a:p>
          <a:p>
            <a:pPr marL="0" indent="0">
              <a:spcBef>
                <a:spcPts val="1800"/>
              </a:spcBef>
              <a:buNone/>
            </a:pPr>
            <a:endParaRPr lang="en-US" sz="1600">
              <a:latin typeface="Fira sans"/>
            </a:endParaRPr>
          </a:p>
        </p:txBody>
      </p:sp>
    </p:spTree>
    <p:extLst>
      <p:ext uri="{BB962C8B-B14F-4D97-AF65-F5344CB8AC3E}">
        <p14:creationId xmlns:p14="http://schemas.microsoft.com/office/powerpoint/2010/main" val="2162258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72BB6D-57EF-795E-E517-29DD7747A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1E649-4AAC-8740-C1B8-91C3A4342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754" y="0"/>
            <a:ext cx="10515600" cy="1325563"/>
          </a:xfrm>
        </p:spPr>
        <p:txBody>
          <a:bodyPr/>
          <a:lstStyle/>
          <a:p>
            <a:r>
              <a:rPr lang="en-US">
                <a:latin typeface="Fira sans"/>
                <a:cs typeface="Calibri"/>
              </a:rPr>
              <a:t>D2A2 and DAX RIDERSHIP</a:t>
            </a:r>
            <a:endParaRPr lang="en-US">
              <a:latin typeface="Fira sans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66990EEC-6321-9C60-B139-20AA558F1B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9352003"/>
              </p:ext>
            </p:extLst>
          </p:nvPr>
        </p:nvGraphicFramePr>
        <p:xfrm>
          <a:off x="4560135" y="5109410"/>
          <a:ext cx="3071729" cy="12550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8132">
                  <a:extLst>
                    <a:ext uri="{9D8B030D-6E8A-4147-A177-3AD203B41FA5}">
                      <a16:colId xmlns:a16="http://schemas.microsoft.com/office/drawing/2014/main" val="3905236147"/>
                    </a:ext>
                  </a:extLst>
                </a:gridCol>
                <a:gridCol w="1603597">
                  <a:extLst>
                    <a:ext uri="{9D8B030D-6E8A-4147-A177-3AD203B41FA5}">
                      <a16:colId xmlns:a16="http://schemas.microsoft.com/office/drawing/2014/main" val="382988722"/>
                    </a:ext>
                  </a:extLst>
                </a:gridCol>
              </a:tblGrid>
              <a:tr h="33357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Fira sans"/>
                        </a:rPr>
                        <a:t>2026 Goal</a:t>
                      </a:r>
                      <a:endParaRPr lang="en-US">
                        <a:latin typeface="Fira sans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Fira sans"/>
                        </a:rPr>
                        <a:t>15% increase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Fira sans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24640955"/>
                  </a:ext>
                </a:extLst>
              </a:tr>
              <a:tr h="4792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Fira sans"/>
                        </a:rPr>
                        <a:t>D2A2</a:t>
                      </a:r>
                      <a:endParaRPr lang="en-US">
                        <a:latin typeface="Fira sans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Fira sans"/>
                        </a:rPr>
                        <a:t>18%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Fira sans" panose="020B05030500000200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40732602"/>
                  </a:ext>
                </a:extLst>
              </a:tr>
              <a:tr h="442241">
                <a:tc>
                  <a:txBody>
                    <a:bodyPr/>
                    <a:lstStyle/>
                    <a:p>
                      <a:pPr algn="l" fontAlgn="b"/>
                      <a:r>
                        <a:rPr lang="en-US">
                          <a:latin typeface="Fira sans"/>
                        </a:rPr>
                        <a:t>DAX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Fira sans" panose="020B0503050000020004" pitchFamily="34" charset="0"/>
                        </a:rPr>
                        <a:t>12%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7754312"/>
                  </a:ext>
                </a:extLst>
              </a:tr>
            </a:tbl>
          </a:graphicData>
        </a:graphic>
      </p:graphicFrame>
      <p:graphicFrame>
        <p:nvGraphicFramePr>
          <p:cNvPr id="5" name="Chart 4" descr="Chart type: Clustered Column. Multiple values by 'Field1'&#10;&#10;Description automatically generated">
            <a:extLst>
              <a:ext uri="{FF2B5EF4-FFF2-40B4-BE49-F238E27FC236}">
                <a16:creationId xmlns:a16="http://schemas.microsoft.com/office/drawing/2014/main" id="{0BAFB815-4A5F-1BEC-D7D0-7B6A8F938AD0}"/>
              </a:ext>
              <a:ext uri="{147F2762-F138-4A5C-976F-8EAC2B608ADB}">
                <a16:predDERef xmlns:a16="http://schemas.microsoft.com/office/drawing/2014/main" pred="{D466A7BA-247B-DA72-9BFB-C1D78B7A18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2363701"/>
              </p:ext>
            </p:extLst>
          </p:nvPr>
        </p:nvGraphicFramePr>
        <p:xfrm>
          <a:off x="506754" y="1382869"/>
          <a:ext cx="5064313" cy="3333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D466A7BA-247B-DA72-9BFB-C1D78B7A18A5}"/>
              </a:ext>
              <a:ext uri="{147F2762-F138-4A5C-976F-8EAC2B608ADB}">
                <a16:predDERef xmlns:a16="http://schemas.microsoft.com/office/drawing/2014/main" pred="{6996A814-2312-D371-F636-B75CB15D7B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5417261"/>
              </p:ext>
            </p:extLst>
          </p:nvPr>
        </p:nvGraphicFramePr>
        <p:xfrm>
          <a:off x="5935134" y="1382869"/>
          <a:ext cx="5750112" cy="3333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46218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005637-C73C-B117-B60F-A85999E2E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EED5D-C37E-A488-4AC4-0765FD0CA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271" y="0"/>
            <a:ext cx="10515600" cy="1325563"/>
          </a:xfrm>
        </p:spPr>
        <p:txBody>
          <a:bodyPr/>
          <a:lstStyle/>
          <a:p>
            <a:r>
              <a:rPr lang="en-US">
                <a:latin typeface="Fira sans"/>
                <a:cs typeface="Calibri"/>
              </a:rPr>
              <a:t>TRANSIT APP</a:t>
            </a:r>
            <a:endParaRPr lang="en-US">
              <a:latin typeface="Fira sans" panose="020B0503050000020004" pitchFamily="34" charset="0"/>
            </a:endParaRPr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DDBBDB2D-A48A-7F62-D4CC-DAED5CB4154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911600" y="1244600"/>
            <a:ext cx="2336800" cy="233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060CC415-0735-7CED-0CA2-264D92FE3D02}"/>
              </a:ext>
            </a:extLst>
          </p:cNvPr>
          <p:cNvSpPr txBox="1">
            <a:spLocks/>
          </p:cNvSpPr>
          <p:nvPr/>
        </p:nvSpPr>
        <p:spPr>
          <a:xfrm>
            <a:off x="463490" y="942826"/>
            <a:ext cx="11487112" cy="14744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>
                <a:latin typeface="Fira sans"/>
                <a:ea typeface="Calibri"/>
                <a:cs typeface="Segoe UI"/>
              </a:rPr>
              <a:t> Key Performance Indicators</a:t>
            </a:r>
            <a:endParaRPr lang="en-US" b="1">
              <a:latin typeface="Fira sans"/>
              <a:ea typeface="Calibri"/>
              <a:cs typeface="Arial"/>
            </a:endParaRPr>
          </a:p>
          <a:p>
            <a:pPr marL="457200">
              <a:lnSpc>
                <a:spcPct val="120000"/>
              </a:lnSpc>
              <a:spcBef>
                <a:spcPts val="0"/>
              </a:spcBef>
              <a:buFont typeface="Wingdings"/>
              <a:buChar char="§"/>
            </a:pPr>
            <a:r>
              <a:rPr lang="en-US" sz="2000">
                <a:latin typeface="Fira sans"/>
                <a:ea typeface="Calibri"/>
                <a:cs typeface="Calibri"/>
              </a:rPr>
              <a:t>Initial Focus - Downloads and Users (Goal: 20% increase year over year)</a:t>
            </a:r>
          </a:p>
          <a:p>
            <a:pPr marL="457200">
              <a:lnSpc>
                <a:spcPct val="120000"/>
              </a:lnSpc>
              <a:spcBef>
                <a:spcPts val="0"/>
              </a:spcBef>
              <a:buFont typeface="Wingdings"/>
              <a:buChar char="§"/>
            </a:pPr>
            <a:r>
              <a:rPr lang="en-US" sz="2000">
                <a:latin typeface="Fira sans"/>
                <a:ea typeface="Calibri"/>
                <a:cs typeface="Calibri"/>
              </a:rPr>
              <a:t>Other Indicators – Sessions, System Usage (trips/ratings), Mobile Payment Usage</a:t>
            </a:r>
          </a:p>
          <a:p>
            <a:pPr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000">
              <a:latin typeface="Fira sans"/>
              <a:ea typeface="Calibri"/>
              <a:cs typeface="Arial"/>
            </a:endParaRPr>
          </a:p>
          <a:p>
            <a:endParaRPr lang="en-US">
              <a:ea typeface="Calibri"/>
              <a:cs typeface="Calibri"/>
            </a:endParaRPr>
          </a:p>
          <a:p>
            <a:endParaRPr lang="en-US" sz="2000">
              <a:latin typeface="Fira sans"/>
              <a:ea typeface="Calibri"/>
              <a:cs typeface="Times New Roman"/>
            </a:endParaRPr>
          </a:p>
          <a:p>
            <a:endParaRPr lang="en-US">
              <a:latin typeface="Calibri" panose="020F0502020204030204"/>
              <a:ea typeface="Calibri"/>
              <a:cs typeface="Calibri" panose="020F0502020204030204"/>
            </a:endParaRPr>
          </a:p>
          <a:p>
            <a:endParaRPr lang="en-US">
              <a:ea typeface="Calibri"/>
              <a:cs typeface="Calibri"/>
            </a:endParaRPr>
          </a:p>
        </p:txBody>
      </p:sp>
      <p:pic>
        <p:nvPicPr>
          <p:cNvPr id="4" name="Picture 3" descr="A screenshot of a phone&#10;&#10;AI-generated content may be incorrect.">
            <a:extLst>
              <a:ext uri="{FF2B5EF4-FFF2-40B4-BE49-F238E27FC236}">
                <a16:creationId xmlns:a16="http://schemas.microsoft.com/office/drawing/2014/main" id="{4665843C-8BB4-475A-C5AA-F7830AFF4D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8096" y="2410106"/>
            <a:ext cx="5317752" cy="32670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B2AF0E0-8F3C-EFFD-3BA1-6F11B4889154}"/>
              </a:ext>
            </a:extLst>
          </p:cNvPr>
          <p:cNvSpPr txBox="1"/>
          <p:nvPr/>
        </p:nvSpPr>
        <p:spPr>
          <a:xfrm>
            <a:off x="464213" y="2396585"/>
            <a:ext cx="10142973" cy="39090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>
              <a:lnSpc>
                <a:spcPct val="120000"/>
              </a:lnSpc>
            </a:pPr>
            <a:r>
              <a:rPr lang="en-US" sz="2400" b="1">
                <a:solidFill>
                  <a:srgbClr val="002F57"/>
                </a:solidFill>
                <a:latin typeface="Fira Sans"/>
              </a:rPr>
              <a:t>Metrics (April 2026)</a:t>
            </a:r>
            <a:endParaRPr lang="en-US" sz="2400">
              <a:latin typeface="Fira Sans"/>
            </a:endParaRPr>
          </a:p>
          <a:p>
            <a:pPr marL="457200" indent="-285750">
              <a:lnSpc>
                <a:spcPct val="120000"/>
              </a:lnSpc>
              <a:buFont typeface="Arial"/>
              <a:buChar char="•"/>
            </a:pPr>
            <a:r>
              <a:rPr lang="en-US" sz="2000" b="1">
                <a:solidFill>
                  <a:srgbClr val="002F57"/>
                </a:solidFill>
                <a:latin typeface="Fira Sans"/>
              </a:rPr>
              <a:t>Users:</a:t>
            </a:r>
            <a:r>
              <a:rPr lang="en-US" sz="2000">
                <a:solidFill>
                  <a:srgbClr val="002F57"/>
                </a:solidFill>
                <a:latin typeface="Fira Sans"/>
              </a:rPr>
              <a:t> 50,710 (+24% from April 2025)</a:t>
            </a:r>
            <a:endParaRPr lang="en-US" sz="2000">
              <a:solidFill>
                <a:srgbClr val="000000"/>
              </a:solidFill>
              <a:latin typeface="Fira Sans"/>
            </a:endParaRPr>
          </a:p>
          <a:p>
            <a:pPr marL="457200" indent="-285750">
              <a:lnSpc>
                <a:spcPct val="120000"/>
              </a:lnSpc>
              <a:buFont typeface="Arial"/>
              <a:buChar char="•"/>
            </a:pPr>
            <a:r>
              <a:rPr lang="en-US" sz="2000" b="1">
                <a:solidFill>
                  <a:srgbClr val="002F57"/>
                </a:solidFill>
                <a:latin typeface="Fira Sans"/>
              </a:rPr>
              <a:t>Downloads:</a:t>
            </a:r>
            <a:r>
              <a:rPr lang="en-US" sz="2000">
                <a:solidFill>
                  <a:srgbClr val="002F57"/>
                </a:solidFill>
                <a:latin typeface="Fira Sans"/>
              </a:rPr>
              <a:t> 4,893 (+32% from April 2025)</a:t>
            </a:r>
            <a:endParaRPr lang="en-US" sz="2000">
              <a:latin typeface="Fira Sans"/>
            </a:endParaRPr>
          </a:p>
          <a:p>
            <a:pPr marL="457200" indent="-285750">
              <a:lnSpc>
                <a:spcPct val="120000"/>
              </a:lnSpc>
              <a:buFont typeface="Arial"/>
              <a:buChar char="•"/>
            </a:pPr>
            <a:r>
              <a:rPr lang="en-US" sz="2000" b="1">
                <a:solidFill>
                  <a:srgbClr val="002F57"/>
                </a:solidFill>
                <a:latin typeface="Fira Sans"/>
              </a:rPr>
              <a:t>Sessions:</a:t>
            </a:r>
            <a:r>
              <a:rPr lang="en-US" sz="2000">
                <a:solidFill>
                  <a:srgbClr val="002F57"/>
                </a:solidFill>
                <a:latin typeface="Fira Sans"/>
              </a:rPr>
              <a:t> 4.34M (+52% from </a:t>
            </a:r>
            <a:r>
              <a:rPr lang="en-US" sz="2000" err="1">
                <a:solidFill>
                  <a:srgbClr val="002F57"/>
                </a:solidFill>
                <a:latin typeface="Fira Sans"/>
              </a:rPr>
              <a:t>Apirl</a:t>
            </a:r>
            <a:r>
              <a:rPr lang="en-US" sz="2000">
                <a:solidFill>
                  <a:srgbClr val="002F57"/>
                </a:solidFill>
                <a:latin typeface="Fira Sans"/>
              </a:rPr>
              <a:t> 2025)</a:t>
            </a:r>
            <a:endParaRPr lang="en-US" sz="2000">
              <a:latin typeface="Fira Sans"/>
            </a:endParaRPr>
          </a:p>
          <a:p>
            <a:pPr marL="228600">
              <a:lnSpc>
                <a:spcPct val="120000"/>
              </a:lnSpc>
            </a:pPr>
            <a:endParaRPr lang="en-US" sz="2000">
              <a:latin typeface="Fira Sans"/>
            </a:endParaRPr>
          </a:p>
          <a:p>
            <a:pPr marL="228600">
              <a:lnSpc>
                <a:spcPct val="120000"/>
              </a:lnSpc>
            </a:pPr>
            <a:r>
              <a:rPr lang="en-US" sz="2400" b="1">
                <a:solidFill>
                  <a:srgbClr val="002F57"/>
                </a:solidFill>
                <a:latin typeface="Fira Sans"/>
              </a:rPr>
              <a:t>Marketing</a:t>
            </a:r>
            <a:endParaRPr lang="en-US" sz="2400">
              <a:latin typeface="Fira Sans"/>
            </a:endParaRPr>
          </a:p>
          <a:p>
            <a:pPr marL="457200" indent="-285750">
              <a:lnSpc>
                <a:spcPct val="120000"/>
              </a:lnSpc>
              <a:buFont typeface="Wingdings,Sans-Serif"/>
              <a:buChar char="§"/>
            </a:pPr>
            <a:r>
              <a:rPr lang="en-US" sz="2000">
                <a:solidFill>
                  <a:srgbClr val="002F57"/>
                </a:solidFill>
                <a:latin typeface="Fira Sans"/>
              </a:rPr>
              <a:t>Social Media ads in Feb – April </a:t>
            </a:r>
          </a:p>
          <a:p>
            <a:pPr marL="914400" lvl="1" indent="-285750">
              <a:lnSpc>
                <a:spcPct val="120000"/>
              </a:lnSpc>
              <a:buFont typeface="Courier New"/>
              <a:buChar char="o"/>
            </a:pPr>
            <a:r>
              <a:rPr lang="en-US" sz="2000">
                <a:solidFill>
                  <a:srgbClr val="002F57"/>
                </a:solidFill>
                <a:latin typeface="Fira Sans"/>
              </a:rPr>
              <a:t>1.12 million </a:t>
            </a:r>
            <a:r>
              <a:rPr lang="en-US" sz="2000" b="1">
                <a:solidFill>
                  <a:srgbClr val="002F57"/>
                </a:solidFill>
                <a:latin typeface="Fira Sans"/>
              </a:rPr>
              <a:t>impressions</a:t>
            </a:r>
          </a:p>
          <a:p>
            <a:pPr marL="914400" lvl="1" indent="-285750">
              <a:lnSpc>
                <a:spcPct val="120000"/>
              </a:lnSpc>
              <a:buFont typeface="Courier New"/>
              <a:buChar char="o"/>
            </a:pPr>
            <a:r>
              <a:rPr lang="en-US" sz="2000">
                <a:solidFill>
                  <a:srgbClr val="002F57"/>
                </a:solidFill>
                <a:latin typeface="Fira Sans"/>
              </a:rPr>
              <a:t>5,285</a:t>
            </a:r>
            <a:r>
              <a:rPr lang="en-US" sz="2000" b="1">
                <a:solidFill>
                  <a:srgbClr val="002F57"/>
                </a:solidFill>
                <a:latin typeface="Fira Sans"/>
              </a:rPr>
              <a:t> clicks</a:t>
            </a:r>
            <a:r>
              <a:rPr lang="en-US" sz="2000">
                <a:solidFill>
                  <a:srgbClr val="002F57"/>
                </a:solidFill>
                <a:latin typeface="Fira Sans"/>
              </a:rPr>
              <a:t> </a:t>
            </a:r>
            <a:r>
              <a:rPr lang="en-US" sz="2000" i="1">
                <a:solidFill>
                  <a:srgbClr val="002F57"/>
                </a:solidFill>
                <a:latin typeface="Fira Sans"/>
              </a:rPr>
              <a:t>(1.24% click through rate)</a:t>
            </a:r>
          </a:p>
          <a:p>
            <a:pPr marL="457200" indent="-285750">
              <a:lnSpc>
                <a:spcPct val="120000"/>
              </a:lnSpc>
              <a:buFont typeface="Wingdings,Sans-Serif"/>
              <a:buChar char="§"/>
            </a:pPr>
            <a:r>
              <a:rPr lang="en-US" sz="2000">
                <a:solidFill>
                  <a:srgbClr val="002F57"/>
                </a:solidFill>
                <a:latin typeface="Fira Sans"/>
              </a:rPr>
              <a:t>Mackinac Policy Conference LinkedIn Advertising</a:t>
            </a:r>
          </a:p>
        </p:txBody>
      </p:sp>
    </p:spTree>
    <p:extLst>
      <p:ext uri="{BB962C8B-B14F-4D97-AF65-F5344CB8AC3E}">
        <p14:creationId xmlns:p14="http://schemas.microsoft.com/office/powerpoint/2010/main" val="243449423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D4B55-3941-E175-B2F9-111E5DB84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A94C3-908E-2B04-902D-5849A7E90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768" y="221340"/>
            <a:ext cx="10515600" cy="1325563"/>
          </a:xfrm>
        </p:spPr>
        <p:txBody>
          <a:bodyPr/>
          <a:lstStyle/>
          <a:p>
            <a:r>
              <a:rPr lang="en-US">
                <a:latin typeface="Fira sans"/>
                <a:cs typeface="Calibri"/>
              </a:rPr>
              <a:t>PROGRAM UPDATES</a:t>
            </a:r>
            <a:endParaRPr lang="en-US">
              <a:latin typeface="Fira sans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364857B-D35C-1521-02A5-4F2F15C84CEC}"/>
              </a:ext>
            </a:extLst>
          </p:cNvPr>
          <p:cNvSpPr txBox="1">
            <a:spLocks/>
          </p:cNvSpPr>
          <p:nvPr/>
        </p:nvSpPr>
        <p:spPr>
          <a:xfrm>
            <a:off x="585250" y="1554040"/>
            <a:ext cx="11081817" cy="40570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800">
                <a:latin typeface="Fira Sans"/>
              </a:rPr>
              <a:t>New State Infrastructure Funding: Call for Projects Released; Applications due on June 30th </a:t>
            </a:r>
            <a:endParaRPr lang="en-US"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800">
              <a:latin typeface="Fira sans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800">
                <a:latin typeface="Fira sans"/>
              </a:rPr>
              <a:t>Procurements in Process: IT Managed Services, Custodial Services, Woodward Pre-CIG Task Order</a:t>
            </a:r>
            <a:endParaRPr lang="en-US">
              <a:ea typeface="Calibri"/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800">
              <a:latin typeface="Fira sans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800">
                <a:latin typeface="Fira sans"/>
              </a:rPr>
              <a:t>Woodward Modernization Project: Strategic Workshop on 5/22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800">
              <a:latin typeface="Fira sans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800">
                <a:latin typeface="Fira sans"/>
                <a:ea typeface="Calibri"/>
                <a:cs typeface="Calibri"/>
              </a:rPr>
              <a:t>Attending Mackinac Policy Conference next week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800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800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800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800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800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en-US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endParaRPr lang="en-US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80364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8B975-65F6-9CDD-91FF-BEC2B2B06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04FB6-DC4B-CEA6-655A-63F1694E6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768" y="221340"/>
            <a:ext cx="10515600" cy="1325563"/>
          </a:xfrm>
        </p:spPr>
        <p:txBody>
          <a:bodyPr/>
          <a:lstStyle/>
          <a:p>
            <a:r>
              <a:rPr lang="en-US">
                <a:latin typeface="Fira sans"/>
                <a:cs typeface="Calibri"/>
              </a:rPr>
              <a:t>BIKE SAFETY CAMPAIGN</a:t>
            </a:r>
            <a:endParaRPr lang="en-US">
              <a:latin typeface="Fira san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330807-BEDD-69F4-D771-1169E89806B2}"/>
              </a:ext>
            </a:extLst>
          </p:cNvPr>
          <p:cNvSpPr txBox="1"/>
          <p:nvPr/>
        </p:nvSpPr>
        <p:spPr>
          <a:xfrm>
            <a:off x="571501" y="1199030"/>
            <a:ext cx="7765675" cy="28931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latin typeface="Fira sans"/>
                <a:ea typeface="Arial"/>
                <a:cs typeface="Arial"/>
              </a:rPr>
              <a:t>Public Safety Announcement Video</a:t>
            </a:r>
            <a:endParaRPr lang="en-US" sz="2400" b="1" i="0">
              <a:latin typeface="Fira sans"/>
              <a:ea typeface="Arial"/>
              <a:cs typeface="Arial"/>
            </a:endParaRPr>
          </a:p>
          <a:p>
            <a:pPr marL="457200" indent="-457200">
              <a:buFont typeface="Arial"/>
              <a:buChar char="•"/>
            </a:pPr>
            <a:r>
              <a:rPr lang="en-US" sz="2000">
                <a:latin typeface="Fira sans"/>
                <a:ea typeface="Arial"/>
                <a:cs typeface="Arial"/>
              </a:rPr>
              <a:t>Safety tips for riding around the QLINE streetcar and tracks </a:t>
            </a:r>
            <a:endParaRPr lang="en-US" sz="2000" b="0" i="0">
              <a:latin typeface="Fira sans"/>
              <a:ea typeface="Arial"/>
              <a:cs typeface="Arial"/>
            </a:endParaRPr>
          </a:p>
          <a:p>
            <a:pPr marL="914400" lvl="1" indent="-457200">
              <a:buFont typeface="Courier New"/>
              <a:buChar char="o"/>
            </a:pPr>
            <a:r>
              <a:rPr lang="en-US" sz="2000">
                <a:latin typeface="Fira sans"/>
                <a:cs typeface="Arial"/>
              </a:rPr>
              <a:t>Shared during National Bike Safety Month</a:t>
            </a:r>
            <a:br>
              <a:rPr lang="en-US" sz="2000">
                <a:latin typeface="Fira sans"/>
                <a:cs typeface="Arial"/>
              </a:rPr>
            </a:br>
            <a:endParaRPr lang="en-US" sz="2000">
              <a:latin typeface="Fira sans"/>
              <a:cs typeface="Arial"/>
            </a:endParaRPr>
          </a:p>
          <a:p>
            <a:pPr marL="457200" indent="-457200">
              <a:buFont typeface="Arial"/>
              <a:buChar char="•"/>
            </a:pPr>
            <a:r>
              <a:rPr lang="en-US" sz="2000">
                <a:latin typeface="Fira sans"/>
                <a:cs typeface="Arial"/>
              </a:rPr>
              <a:t>Shared on the QLINE website, RTA YouTube channel, and social media</a:t>
            </a:r>
            <a:br>
              <a:rPr lang="en-US" sz="2000">
                <a:latin typeface="Fira sans"/>
                <a:cs typeface="Arial"/>
              </a:rPr>
            </a:br>
            <a:endParaRPr lang="en-US" sz="2000">
              <a:latin typeface="Fira sans"/>
              <a:ea typeface="Calibri" panose="020F0502020204030204"/>
              <a:cs typeface="Arial"/>
            </a:endParaRPr>
          </a:p>
          <a:p>
            <a:pPr marL="457200" indent="-457200">
              <a:buFont typeface="Arial"/>
              <a:buChar char="•"/>
            </a:pPr>
            <a:r>
              <a:rPr lang="en-US" sz="2000" b="1">
                <a:latin typeface="Fira sans"/>
                <a:ea typeface="Calibri" panose="020F0502020204030204"/>
                <a:cs typeface="Arial"/>
              </a:rPr>
              <a:t>Performance: </a:t>
            </a:r>
            <a:r>
              <a:rPr lang="en-US" sz="2000">
                <a:latin typeface="Fira sans"/>
                <a:ea typeface="Calibri" panose="020F0502020204030204"/>
                <a:cs typeface="Arial"/>
              </a:rPr>
              <a:t>959 views across YouTube &amp; social media </a:t>
            </a:r>
          </a:p>
          <a:p>
            <a:pPr algn="ctr"/>
            <a:endParaRPr lang="en-US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808137-910D-59F1-C9F2-420BAF95A67E}"/>
              </a:ext>
            </a:extLst>
          </p:cNvPr>
          <p:cNvSpPr txBox="1"/>
          <p:nvPr/>
        </p:nvSpPr>
        <p:spPr>
          <a:xfrm>
            <a:off x="571501" y="4090146"/>
            <a:ext cx="8942292" cy="196977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latin typeface="Fira sans"/>
                <a:ea typeface="Arial"/>
                <a:cs typeface="Arial"/>
              </a:rPr>
              <a:t>Website Updates</a:t>
            </a:r>
            <a:endParaRPr lang="en-US" sz="2400" b="1" i="0">
              <a:latin typeface="Fira sans"/>
              <a:ea typeface="Arial"/>
              <a:cs typeface="Arial"/>
            </a:endParaRPr>
          </a:p>
          <a:p>
            <a:pPr marL="457200" indent="-457200">
              <a:buFont typeface="Arial"/>
              <a:buChar char="•"/>
            </a:pPr>
            <a:r>
              <a:rPr lang="en-US" sz="2000">
                <a:latin typeface="Fira sans"/>
                <a:cs typeface="Arial"/>
              </a:rPr>
              <a:t>New Bike Safety section on the QLINE website </a:t>
            </a:r>
          </a:p>
          <a:p>
            <a:pPr marL="914400" lvl="1" indent="-457200">
              <a:buFont typeface="Courier New"/>
              <a:buChar char="o"/>
            </a:pPr>
            <a:r>
              <a:rPr lang="en-US" sz="2000">
                <a:latin typeface="Fira sans"/>
                <a:cs typeface="Arial"/>
              </a:rPr>
              <a:t>On the </a:t>
            </a:r>
            <a:r>
              <a:rPr lang="en-US" sz="2000" i="1">
                <a:latin typeface="Fira sans"/>
                <a:cs typeface="Arial"/>
              </a:rPr>
              <a:t>NEW </a:t>
            </a:r>
            <a:r>
              <a:rPr lang="en-US" sz="2000">
                <a:latin typeface="Fira sans"/>
                <a:cs typeface="Arial"/>
              </a:rPr>
              <a:t>Rules of the Rail web page.</a:t>
            </a:r>
            <a:br>
              <a:rPr lang="en-US" sz="2000">
                <a:latin typeface="Fira sans"/>
                <a:cs typeface="Arial"/>
              </a:rPr>
            </a:br>
            <a:endParaRPr lang="en-US" sz="2000">
              <a:latin typeface="Fira sans"/>
              <a:cs typeface="Arial"/>
            </a:endParaRPr>
          </a:p>
          <a:p>
            <a:pPr marL="457200" indent="-457200">
              <a:buFont typeface="Arial"/>
              <a:buChar char="•"/>
            </a:pPr>
            <a:r>
              <a:rPr lang="en-US" sz="2000">
                <a:latin typeface="Fira sans"/>
                <a:cs typeface="Arial"/>
              </a:rPr>
              <a:t>New iconography from our marketing partners FWV.</a:t>
            </a:r>
          </a:p>
          <a:p>
            <a:pPr algn="ctr"/>
            <a:endParaRPr lang="en-US"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3FEE65-485F-412C-9859-42848B25014C}"/>
              </a:ext>
            </a:extLst>
          </p:cNvPr>
          <p:cNvSpPr txBox="1"/>
          <p:nvPr/>
        </p:nvSpPr>
        <p:spPr>
          <a:xfrm>
            <a:off x="571500" y="6062381"/>
            <a:ext cx="8942292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latin typeface="Fira sans"/>
                <a:ea typeface="Arial"/>
                <a:cs typeface="Arial"/>
              </a:rPr>
              <a:t>New Physical Signage – Being Installed</a:t>
            </a:r>
            <a:endParaRPr lang="en-US" sz="2400" b="1" i="0">
              <a:latin typeface="Fira sans"/>
              <a:ea typeface="Arial"/>
              <a:cs typeface="Arial"/>
            </a:endParaRPr>
          </a:p>
          <a:p>
            <a:pPr algn="ctr"/>
            <a:endParaRPr lang="en-US"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3" name="Picture 2" descr="A blue circle with a person riding a bicycle&#10;&#10;AI-generated content may be incorrect.">
            <a:extLst>
              <a:ext uri="{FF2B5EF4-FFF2-40B4-BE49-F238E27FC236}">
                <a16:creationId xmlns:a16="http://schemas.microsoft.com/office/drawing/2014/main" id="{EF362DFC-3CAA-1FE7-1AA5-E1D91663E6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5425" y="571500"/>
            <a:ext cx="2505075" cy="2495550"/>
          </a:xfrm>
          <a:prstGeom prst="rect">
            <a:avLst/>
          </a:prstGeom>
        </p:spPr>
      </p:pic>
      <p:pic>
        <p:nvPicPr>
          <p:cNvPr id="5" name="Picture 4" descr="A yellow circle with a wheel and a hook&#10;&#10;AI-generated content may be incorrect.">
            <a:extLst>
              <a:ext uri="{FF2B5EF4-FFF2-40B4-BE49-F238E27FC236}">
                <a16:creationId xmlns:a16="http://schemas.microsoft.com/office/drawing/2014/main" id="{E7DD7A8F-9B5B-20B8-01CD-089E72EF92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1615" y="3295650"/>
            <a:ext cx="2512695" cy="249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64606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29E1B-E5EA-FBD8-06D4-F3C48D7A5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65362-F13B-1DE2-A80C-FA3AE500E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768" y="221340"/>
            <a:ext cx="10515600" cy="1325563"/>
          </a:xfrm>
        </p:spPr>
        <p:txBody>
          <a:bodyPr/>
          <a:lstStyle/>
          <a:p>
            <a:r>
              <a:rPr lang="en-US">
                <a:latin typeface="Fira sans"/>
                <a:cs typeface="Calibri"/>
              </a:rPr>
              <a:t>BIKE SAFETY CAMPAIGN</a:t>
            </a:r>
            <a:endParaRPr lang="en-US">
              <a:latin typeface="Fira sans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7A33765-C3DC-D1CD-006B-ADAC62EF8DA5}"/>
              </a:ext>
            </a:extLst>
          </p:cNvPr>
          <p:cNvSpPr txBox="1">
            <a:spLocks/>
          </p:cNvSpPr>
          <p:nvPr/>
        </p:nvSpPr>
        <p:spPr>
          <a:xfrm>
            <a:off x="585250" y="1554040"/>
            <a:ext cx="11081817" cy="40570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800">
              <a:latin typeface="Fira Sans"/>
              <a:ea typeface="Calibri"/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800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800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800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800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800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en-US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endParaRPr lang="en-US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3" name="Online Media 2" title="Bike Safety Tips: Riding around the QLINE Streetcar Tracks">
            <a:hlinkClick r:id="" action="ppaction://noaction"/>
            <a:extLst>
              <a:ext uri="{FF2B5EF4-FFF2-40B4-BE49-F238E27FC236}">
                <a16:creationId xmlns:a16="http://schemas.microsoft.com/office/drawing/2014/main" id="{B390927E-7EA3-BDFA-5422-86006F6B06A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692337" y="1246093"/>
            <a:ext cx="9307327" cy="5251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014054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Slides">
  <a:themeElements>
    <a:clrScheme name="RTA">
      <a:dk1>
        <a:srgbClr val="000000"/>
      </a:dk1>
      <a:lt1>
        <a:srgbClr val="FFFFFF"/>
      </a:lt1>
      <a:dk2>
        <a:srgbClr val="002F57"/>
      </a:dk2>
      <a:lt2>
        <a:srgbClr val="D9EBF9"/>
      </a:lt2>
      <a:accent1>
        <a:srgbClr val="0077C8"/>
      </a:accent1>
      <a:accent2>
        <a:srgbClr val="006170"/>
      </a:accent2>
      <a:accent3>
        <a:srgbClr val="B1E3E3"/>
      </a:accent3>
      <a:accent4>
        <a:srgbClr val="00A3AD"/>
      </a:accent4>
      <a:accent5>
        <a:srgbClr val="8B83D7"/>
      </a:accent5>
      <a:accent6>
        <a:srgbClr val="FED880"/>
      </a:accent6>
      <a:hlink>
        <a:srgbClr val="C3D600"/>
      </a:hlink>
      <a:folHlink>
        <a:srgbClr val="D69A2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TA_PP_template" id="{02E0CCA5-8B73-2E48-9EDB-26C2E51E1CC8}" vid="{C637376B-4636-8243-ABE2-6A9023452D2F}"/>
    </a:ext>
  </a:extLst>
</a:theme>
</file>

<file path=ppt/theme/theme2.xml><?xml version="1.0" encoding="utf-8"?>
<a:theme xmlns:a="http://schemas.openxmlformats.org/drawingml/2006/main" name="Interior Slides - light">
  <a:themeElements>
    <a:clrScheme name="Sunrise Blast">
      <a:dk1>
        <a:srgbClr val="000000"/>
      </a:dk1>
      <a:lt1>
        <a:srgbClr val="FFFFFF"/>
      </a:lt1>
      <a:dk2>
        <a:srgbClr val="002F57"/>
      </a:dk2>
      <a:lt2>
        <a:srgbClr val="D9EBF9"/>
      </a:lt2>
      <a:accent1>
        <a:srgbClr val="0077C8"/>
      </a:accent1>
      <a:accent2>
        <a:srgbClr val="006170"/>
      </a:accent2>
      <a:accent3>
        <a:srgbClr val="B1E3E3"/>
      </a:accent3>
      <a:accent4>
        <a:srgbClr val="00A3AD"/>
      </a:accent4>
      <a:accent5>
        <a:srgbClr val="8B83D7"/>
      </a:accent5>
      <a:accent6>
        <a:srgbClr val="FED880"/>
      </a:accent6>
      <a:hlink>
        <a:srgbClr val="C3D600"/>
      </a:hlink>
      <a:folHlink>
        <a:srgbClr val="D69A2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TA_PP_template" id="{02E0CCA5-8B73-2E48-9EDB-26C2E51E1CC8}" vid="{14545453-5D7B-F049-97B4-6B490B3AE8B0}"/>
    </a:ext>
  </a:extLst>
</a:theme>
</file>

<file path=ppt/theme/theme3.xml><?xml version="1.0" encoding="utf-8"?>
<a:theme xmlns:a="http://schemas.openxmlformats.org/drawingml/2006/main" name="Interior Slides - dark">
  <a:themeElements>
    <a:clrScheme name="Sunrise Blast">
      <a:dk1>
        <a:srgbClr val="000000"/>
      </a:dk1>
      <a:lt1>
        <a:srgbClr val="FFFFFF"/>
      </a:lt1>
      <a:dk2>
        <a:srgbClr val="002F57"/>
      </a:dk2>
      <a:lt2>
        <a:srgbClr val="D9EBF9"/>
      </a:lt2>
      <a:accent1>
        <a:srgbClr val="0077C8"/>
      </a:accent1>
      <a:accent2>
        <a:srgbClr val="006170"/>
      </a:accent2>
      <a:accent3>
        <a:srgbClr val="B1E3E3"/>
      </a:accent3>
      <a:accent4>
        <a:srgbClr val="00A3AD"/>
      </a:accent4>
      <a:accent5>
        <a:srgbClr val="8B83D7"/>
      </a:accent5>
      <a:accent6>
        <a:srgbClr val="FED880"/>
      </a:accent6>
      <a:hlink>
        <a:srgbClr val="C3D600"/>
      </a:hlink>
      <a:folHlink>
        <a:srgbClr val="D69A2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TA_PP_template" id="{02E0CCA5-8B73-2E48-9EDB-26C2E51E1CC8}" vid="{70232FFB-355D-7046-96B0-9B5923F013E1}"/>
    </a:ext>
  </a:extLst>
</a:theme>
</file>

<file path=ppt/theme/theme4.xml><?xml version="1.0" encoding="utf-8"?>
<a:theme xmlns:a="http://schemas.openxmlformats.org/drawingml/2006/main" name="Interior Slides - light">
  <a:themeElements>
    <a:clrScheme name="Sunrise Blast">
      <a:dk1>
        <a:srgbClr val="000000"/>
      </a:dk1>
      <a:lt1>
        <a:srgbClr val="FFFFFF"/>
      </a:lt1>
      <a:dk2>
        <a:srgbClr val="002F57"/>
      </a:dk2>
      <a:lt2>
        <a:srgbClr val="D9EBF9"/>
      </a:lt2>
      <a:accent1>
        <a:srgbClr val="0077C8"/>
      </a:accent1>
      <a:accent2>
        <a:srgbClr val="006170"/>
      </a:accent2>
      <a:accent3>
        <a:srgbClr val="B1E3E3"/>
      </a:accent3>
      <a:accent4>
        <a:srgbClr val="00A3AD"/>
      </a:accent4>
      <a:accent5>
        <a:srgbClr val="8B83D7"/>
      </a:accent5>
      <a:accent6>
        <a:srgbClr val="FED880"/>
      </a:accent6>
      <a:hlink>
        <a:srgbClr val="C3D600"/>
      </a:hlink>
      <a:folHlink>
        <a:srgbClr val="D69A2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TA PPT Template.potx" id="{32386D4E-1D83-4D9E-9AFB-ED13C4AB83A0}" vid="{BCF1D3CD-DE74-4516-A239-10F7D02862F9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9185655-8726-4475-aef9-49b8623ad33a" xsi:nil="true"/>
    <lcf76f155ced4ddcb4097134ff3c332f xmlns="fe7c532b-38f3-4666-b1fb-8e86aa2bd897">
      <Terms xmlns="http://schemas.microsoft.com/office/infopath/2007/PartnerControls"/>
    </lcf76f155ced4ddcb4097134ff3c332f>
    <About xmlns="fe7c532b-38f3-4666-b1fb-8e86aa2bd89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E991C34103414387BB615B444B30A3" ma:contentTypeVersion="25" ma:contentTypeDescription="Create a new document." ma:contentTypeScope="" ma:versionID="4de07358368d8af58e7c2097050a05a1">
  <xsd:schema xmlns:xsd="http://www.w3.org/2001/XMLSchema" xmlns:xs="http://www.w3.org/2001/XMLSchema" xmlns:p="http://schemas.microsoft.com/office/2006/metadata/properties" xmlns:ns2="fe7c532b-38f3-4666-b1fb-8e86aa2bd897" xmlns:ns3="49185655-8726-4475-aef9-49b8623ad33a" targetNamespace="http://schemas.microsoft.com/office/2006/metadata/properties" ma:root="true" ma:fieldsID="beb75d37dd93de74e57dcb5f04bbe4a2" ns2:_="" ns3:_="">
    <xsd:import namespace="fe7c532b-38f3-4666-b1fb-8e86aa2bd897"/>
    <xsd:import namespace="49185655-8726-4475-aef9-49b8623ad3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2:About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7c532b-38f3-4666-b1fb-8e86aa2bd8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7616b5a2-0f7e-4bb5-95b7-91faf2cc8ed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About" ma:index="23" nillable="true" ma:displayName="About" ma:format="Dropdown" ma:internalName="About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185655-8726-4475-aef9-49b8623ad33a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2ac455c8-b205-40f7-84ac-de4fc68d5261}" ma:internalName="TaxCatchAll" ma:showField="CatchAllData" ma:web="49185655-8726-4475-aef9-49b8623ad33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20E9C3E-2287-4B87-882D-4294CA33A3A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1EBD288-C103-4522-A2F2-2CF4FEED5987}">
  <ds:schemaRefs>
    <ds:schemaRef ds:uri="49185655-8726-4475-aef9-49b8623ad33a"/>
    <ds:schemaRef ds:uri="fe7c532b-38f3-4666-b1fb-8e86aa2bd89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28A2AF5-1821-40E6-8D6D-1AF554BA6B3B}">
  <ds:schemaRefs>
    <ds:schemaRef ds:uri="49185655-8726-4475-aef9-49b8623ad33a"/>
    <ds:schemaRef ds:uri="fe7c532b-38f3-4666-b1fb-8e86aa2bd89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0/xmlns/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RTA PPT Template</Template>
  <Application>Microsoft Office PowerPoint</Application>
  <PresentationFormat>Widescreen</PresentationFormat>
  <Slides>11</Slides>
  <Notes>4</Notes>
  <HiddenSlides>0</HiddenSlide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Title Slides</vt:lpstr>
      <vt:lpstr>Interior Slides - light</vt:lpstr>
      <vt:lpstr>Interior Slides - dark</vt:lpstr>
      <vt:lpstr>Interior Slides - light</vt:lpstr>
      <vt:lpstr>Executive Director’s Report May 21, 2026</vt:lpstr>
      <vt:lpstr>BIG NEWS: Transit Summer Season Kicks Off Tomorrow</vt:lpstr>
      <vt:lpstr>QLINE RIDERSHIP</vt:lpstr>
      <vt:lpstr>QLINE PERFORMANCE</vt:lpstr>
      <vt:lpstr>D2A2 and DAX RIDERSHIP</vt:lpstr>
      <vt:lpstr>TRANSIT APP</vt:lpstr>
      <vt:lpstr>PROGRAM UPDATES</vt:lpstr>
      <vt:lpstr>BIKE SAFETY CAMPAIGN</vt:lpstr>
      <vt:lpstr>BIKE SAFETY CAMPAIGN</vt:lpstr>
      <vt:lpstr>UPCOMING ITEMS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Executive Director’s Report October 17, 2024</dc:title>
  <dc:creator>Ben Stupka</dc:creator>
  <cp:revision>1</cp:revision>
  <dcterms:created xsi:type="dcterms:W3CDTF">2024-10-07T13:30:33Z</dcterms:created>
  <dcterms:modified xsi:type="dcterms:W3CDTF">2026-05-21T16:59:01Z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0x010100DDE991C34103414387BB615B444B30A3</vt:lpwstr>
  </property>
  <property fmtid="{D5CDD505-2E9C-101B-9397-08002B2CF9AE}" pid="3" name="MediaServiceImageTags">
    <vt:lpwstr/>
  </property>
</Properties>
</file>