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omments/modernComment_108_D24C1FC9.xml" ContentType="application/vnd.ms-powerpoint.comment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comments/modernComment_126_911B6F1D.xml" ContentType="application/vnd.ms-powerpoint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modernComment_113_F1098056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6" r:id="rId5"/>
    <p:sldMasterId id="2147483666" r:id="rId6"/>
    <p:sldMasterId id="2147483671" r:id="rId7"/>
  </p:sldMasterIdLst>
  <p:notesMasterIdLst>
    <p:notesMasterId r:id="rId18"/>
  </p:notesMasterIdLst>
  <p:sldIdLst>
    <p:sldId id="256" r:id="rId8"/>
    <p:sldId id="264" r:id="rId9"/>
    <p:sldId id="287" r:id="rId10"/>
    <p:sldId id="279" r:id="rId11"/>
    <p:sldId id="271" r:id="rId12"/>
    <p:sldId id="294" r:id="rId13"/>
    <p:sldId id="296" r:id="rId14"/>
    <p:sldId id="270" r:id="rId15"/>
    <p:sldId id="295" r:id="rId16"/>
    <p:sldId id="27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58CD401-4764-8FCF-1F20-74CE58A9A346}" name="Ben Stupka" initials="" userId="S::bstupka@rtamichigan.org::e5115938-a83e-4199-942f-4d4356825242" providerId="AD"/>
  <p188:author id="{314E1819-645C-7399-1A3F-571FADD5FEF5}" name="Corri Wofford" initials="CW" userId="S::cwofford@rtamichigan.org::1b448e11-2cc7-4d1a-b18a-0f56ce809f99" providerId="AD"/>
  <p188:author id="{4858EE33-CDC3-6E15-81C5-5499D3349D35}" name="Melanie Piana" initials="MP" userId="S::mpiana@rtamichigan.org::1cf05c14-ed14-41fc-8830-5fbce76957bb" providerId="AD"/>
  <p188:author id="{723F6977-F954-2362-1BB4-299D6B9B3FAB}" name="Travis Grubb" initials="TG" userId="S::tgrubb@rtamichigan.org::f89fc187-bd5e-4f41-b911-98bc368e6910" providerId="AD"/>
  <p188:author id="{856F4291-A05D-AFD6-BA54-069F7F430B1A}" name="Isaac Constans" initials="IC" userId="S::iconstans@rtamichigan.org::8e18545c-34a8-4adc-9d99-775c8a24252c" providerId="AD"/>
  <p188:author id="{E8DE00A2-B313-E48E-0373-57BF092B7C15}" name="Khalil Davis" initials="KD" userId="S::kdavis@rtamichigan.org::3bdaa08e-5660-49f1-bb8b-9c623ba50f47" providerId="AD"/>
  <p188:author id="{95EB13AC-3977-C6F1-10CA-1AD7BDB0E1C9}" name="Jonathan Shead" initials="JS" userId="S::jshead@rtamichigan.org::187491de-3222-4ec3-b384-a67745fc3886" providerId="AD"/>
  <p188:author id="{2A5E46C1-1736-E912-E5F9-3535ED8D1DBB}" name="Mshadoni Smith-Jackson" initials="MS" userId="S::msjackson@rtamichigan.org::9b81cc06-9562-43b7-9f78-2388c0d6efc5" providerId="AD"/>
  <p188:author id="{F08763F8-3B7A-0CE4-4712-63A58C9DA2A5}" name="Julia Roberts" initials="JR" userId="S::jroberts@rtamichigan.org::978b2690-a9da-4f96-86eb-c46062fea64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DA3C"/>
    <a:srgbClr val="4A9DA1"/>
    <a:srgbClr val="002F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77CC68-4821-8850-CB2F-4C708F26D395}" v="58" dt="2026-03-18T19:09:55.063"/>
    <p1510:client id="{54F98104-F403-CEAE-B0EE-B97D180DF51E}" v="30" dt="2026-03-18T04:14:29.053"/>
    <p1510:client id="{8B10F14C-3846-9255-E292-31F89BDA16AE}" v="8" dt="2026-03-18T17:35:05.654"/>
    <p1510:client id="{A592D90D-A59A-FBF2-B2A9-B802251E3D42}" v="270" dt="2026-03-18T04:37:09.146"/>
    <p1510:client id="{B0D45BE5-3832-624A-83E4-857711AEFDC2}" v="4" dt="2026-03-18T19:00:49.251"/>
    <p1510:client id="{C1E2C06F-6EEC-6AB2-C3BF-1D6E8C2C9DBB}" v="12" dt="2026-03-18T19:00:14.1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microsoft.com/office/2016/11/relationships/changesInfo" Target="changesInfos/changesInfo1.xml"/><Relationship Id="rId10" Type="http://schemas.openxmlformats.org/officeDocument/2006/relationships/slide" Target="slides/slide3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shadoni Smith-Jackson" userId="9b81cc06-9562-43b7-9f78-2388c0d6efc5" providerId="ADAL" clId="{5D23E769-D7A8-47F5-91D8-8053BC798922}"/>
    <pc:docChg chg="modSld">
      <pc:chgData name="Mshadoni Smith-Jackson" userId="9b81cc06-9562-43b7-9f78-2388c0d6efc5" providerId="ADAL" clId="{5D23E769-D7A8-47F5-91D8-8053BC798922}" dt="2026-02-16T15:11:53.918" v="329" actId="20577"/>
      <pc:docMkLst>
        <pc:docMk/>
      </pc:docMkLst>
      <pc:sldChg chg="modSp mod modNotesTx">
        <pc:chgData name="Mshadoni Smith-Jackson" userId="9b81cc06-9562-43b7-9f78-2388c0d6efc5" providerId="ADAL" clId="{5D23E769-D7A8-47F5-91D8-8053BC798922}" dt="2026-02-16T15:11:53.918" v="329" actId="20577"/>
        <pc:sldMkLst>
          <pc:docMk/>
          <pc:sldMk cId="2434494237" sldId="294"/>
        </pc:sldMkLst>
        <pc:spChg chg="mod">
          <ac:chgData name="Mshadoni Smith-Jackson" userId="9b81cc06-9562-43b7-9f78-2388c0d6efc5" providerId="ADAL" clId="{5D23E769-D7A8-47F5-91D8-8053BC798922}" dt="2026-02-16T14:30:09.100" v="120" actId="20577"/>
          <ac:spMkLst>
            <pc:docMk/>
            <pc:sldMk cId="2434494237" sldId="294"/>
            <ac:spMk id="8" creationId="{060CC415-0735-7CED-0CA2-264D92FE3D02}"/>
          </ac:spMkLst>
        </pc:spChg>
      </pc:sldChg>
    </pc:docChg>
  </pc:docChgLst>
  <pc:docChgLst>
    <pc:chgData name="Ben Stupka" userId="e5115938-a83e-4199-942f-4d4356825242" providerId="ADAL" clId="{4007A2F0-78D4-4CD5-9DBF-DB8986EEFCFF}"/>
    <pc:docChg chg="undo custSel addSld delSld modSld sldOrd">
      <pc:chgData name="Ben Stupka" userId="e5115938-a83e-4199-942f-4d4356825242" providerId="ADAL" clId="{4007A2F0-78D4-4CD5-9DBF-DB8986EEFCFF}" dt="2026-03-17T13:46:38.233" v="5789" actId="1076"/>
      <pc:docMkLst>
        <pc:docMk/>
      </pc:docMkLst>
      <pc:sldChg chg="addSp delSp modSp mod">
        <pc:chgData name="Ben Stupka" userId="e5115938-a83e-4199-942f-4d4356825242" providerId="ADAL" clId="{4007A2F0-78D4-4CD5-9DBF-DB8986EEFCFF}" dt="2026-03-13T16:01:25.134" v="5726" actId="478"/>
        <pc:sldMkLst>
          <pc:docMk/>
          <pc:sldMk cId="3528204233" sldId="264"/>
        </pc:sldMkLst>
      </pc:sldChg>
      <pc:sldChg chg="modSp mod">
        <pc:chgData name="Ben Stupka" userId="e5115938-a83e-4199-942f-4d4356825242" providerId="ADAL" clId="{4007A2F0-78D4-4CD5-9DBF-DB8986EEFCFF}" dt="2026-03-13T15:57:41.521" v="5590" actId="20577"/>
        <pc:sldMkLst>
          <pc:docMk/>
          <pc:sldMk cId="680364308" sldId="270"/>
        </pc:sldMkLst>
        <pc:spChg chg="mod">
          <ac:chgData name="Ben Stupka" userId="e5115938-a83e-4199-942f-4d4356825242" providerId="ADAL" clId="{4007A2F0-78D4-4CD5-9DBF-DB8986EEFCFF}" dt="2026-03-13T15:57:41.521" v="5590" actId="20577"/>
          <ac:spMkLst>
            <pc:docMk/>
            <pc:sldMk cId="680364308" sldId="270"/>
            <ac:spMk id="7" creationId="{C364857B-D35C-1521-02A5-4F2F15C84CEC}"/>
          </ac:spMkLst>
        </pc:spChg>
      </pc:sldChg>
      <pc:sldChg chg="addSp delSp modSp mod">
        <pc:chgData name="Ben Stupka" userId="e5115938-a83e-4199-942f-4d4356825242" providerId="ADAL" clId="{4007A2F0-78D4-4CD5-9DBF-DB8986EEFCFF}" dt="2026-03-13T15:56:49.726" v="5578" actId="20577"/>
        <pc:sldMkLst>
          <pc:docMk/>
          <pc:sldMk cId="1346218299" sldId="271"/>
        </pc:sldMkLst>
        <pc:graphicFrameChg chg="add mod">
          <ac:chgData name="Ben Stupka" userId="e5115938-a83e-4199-942f-4d4356825242" providerId="ADAL" clId="{4007A2F0-78D4-4CD5-9DBF-DB8986EEFCFF}" dt="2026-03-13T15:55:53.558" v="5563" actId="1076"/>
          <ac:graphicFrameMkLst>
            <pc:docMk/>
            <pc:sldMk cId="1346218299" sldId="271"/>
            <ac:graphicFrameMk id="3" creationId="{0BAFB815-4A5F-1BEC-D7D0-7B6A8F938AD0}"/>
          </ac:graphicFrameMkLst>
        </pc:graphicFrameChg>
        <pc:graphicFrameChg chg="add mod">
          <ac:chgData name="Ben Stupka" userId="e5115938-a83e-4199-942f-4d4356825242" providerId="ADAL" clId="{4007A2F0-78D4-4CD5-9DBF-DB8986EEFCFF}" dt="2026-03-13T15:56:31.275" v="5570" actId="14100"/>
          <ac:graphicFrameMkLst>
            <pc:docMk/>
            <pc:sldMk cId="1346218299" sldId="271"/>
            <ac:graphicFrameMk id="4" creationId="{D466A7BA-247B-DA72-9BFB-C1D78B7A18A5}"/>
          </ac:graphicFrameMkLst>
        </pc:graphicFrameChg>
        <pc:graphicFrameChg chg="add mod modGraphic">
          <ac:chgData name="Ben Stupka" userId="e5115938-a83e-4199-942f-4d4356825242" providerId="ADAL" clId="{4007A2F0-78D4-4CD5-9DBF-DB8986EEFCFF}" dt="2026-03-13T15:56:49.726" v="5578" actId="20577"/>
          <ac:graphicFrameMkLst>
            <pc:docMk/>
            <pc:sldMk cId="1346218299" sldId="271"/>
            <ac:graphicFrameMk id="11" creationId="{66990EEC-6321-9C60-B139-20AA558F1BB7}"/>
          </ac:graphicFrameMkLst>
        </pc:graphicFrameChg>
      </pc:sldChg>
      <pc:sldChg chg="delSp modSp mod">
        <pc:chgData name="Ben Stupka" userId="e5115938-a83e-4199-942f-4d4356825242" providerId="ADAL" clId="{4007A2F0-78D4-4CD5-9DBF-DB8986EEFCFF}" dt="2026-03-13T16:00:33.158" v="5724" actId="108"/>
        <pc:sldMkLst>
          <pc:docMk/>
          <pc:sldMk cId="4043931734" sldId="275"/>
        </pc:sldMkLst>
        <pc:spChg chg="mod">
          <ac:chgData name="Ben Stupka" userId="e5115938-a83e-4199-942f-4d4356825242" providerId="ADAL" clId="{4007A2F0-78D4-4CD5-9DBF-DB8986EEFCFF}" dt="2026-03-13T16:00:33.158" v="5724" actId="108"/>
          <ac:spMkLst>
            <pc:docMk/>
            <pc:sldMk cId="4043931734" sldId="275"/>
            <ac:spMk id="3" creationId="{07A55B0B-840D-071A-B20F-65431D9EC710}"/>
          </ac:spMkLst>
        </pc:spChg>
      </pc:sldChg>
      <pc:sldChg chg="addSp delSp modSp mod">
        <pc:chgData name="Ben Stupka" userId="e5115938-a83e-4199-942f-4d4356825242" providerId="ADAL" clId="{4007A2F0-78D4-4CD5-9DBF-DB8986EEFCFF}" dt="2026-03-17T13:46:38.233" v="5789" actId="1076"/>
        <pc:sldMkLst>
          <pc:docMk/>
          <pc:sldMk cId="2162258360" sldId="279"/>
        </pc:sldMkLst>
        <pc:spChg chg="del">
          <ac:chgData name="Ben Stupka" userId="e5115938-a83e-4199-942f-4d4356825242" providerId="ADAL" clId="{4007A2F0-78D4-4CD5-9DBF-DB8986EEFCFF}" dt="2026-03-17T13:45:57.911" v="5753" actId="478"/>
          <ac:spMkLst>
            <pc:docMk/>
            <pc:sldMk cId="2162258360" sldId="279"/>
            <ac:spMk id="6" creationId="{7431A026-97CA-F25D-EE29-D24F62A8A99D}"/>
          </ac:spMkLst>
        </pc:spChg>
        <pc:spChg chg="mod">
          <ac:chgData name="Ben Stupka" userId="e5115938-a83e-4199-942f-4d4356825242" providerId="ADAL" clId="{4007A2F0-78D4-4CD5-9DBF-DB8986EEFCFF}" dt="2026-03-17T13:43:20.532" v="5727" actId="1076"/>
          <ac:spMkLst>
            <pc:docMk/>
            <pc:sldMk cId="2162258360" sldId="279"/>
            <ac:spMk id="7" creationId="{CF7F02FD-5873-589B-ED3C-58C648532689}"/>
          </ac:spMkLst>
        </pc:spChg>
        <pc:spChg chg="mod">
          <ac:chgData name="Ben Stupka" userId="e5115938-a83e-4199-942f-4d4356825242" providerId="ADAL" clId="{4007A2F0-78D4-4CD5-9DBF-DB8986EEFCFF}" dt="2026-03-17T13:46:38.233" v="5789" actId="1076"/>
          <ac:spMkLst>
            <pc:docMk/>
            <pc:sldMk cId="2162258360" sldId="279"/>
            <ac:spMk id="9" creationId="{3FB42BD7-49CA-2CD2-CF60-C28CA3109080}"/>
          </ac:spMkLst>
        </pc:spChg>
        <pc:graphicFrameChg chg="mod modGraphic">
          <ac:chgData name="Ben Stupka" userId="e5115938-a83e-4199-942f-4d4356825242" providerId="ADAL" clId="{4007A2F0-78D4-4CD5-9DBF-DB8986EEFCFF}" dt="2026-03-17T13:46:03.146" v="5754" actId="1076"/>
          <ac:graphicFrameMkLst>
            <pc:docMk/>
            <pc:sldMk cId="2162258360" sldId="279"/>
            <ac:graphicFrameMk id="3" creationId="{5FB69B66-74AF-B744-A061-7D008BECA326}"/>
          </ac:graphicFrameMkLst>
        </pc:graphicFrameChg>
      </pc:sldChg>
      <pc:sldChg chg="addSp delSp modSp mod">
        <pc:chgData name="Ben Stupka" userId="e5115938-a83e-4199-942f-4d4356825242" providerId="ADAL" clId="{4007A2F0-78D4-4CD5-9DBF-DB8986EEFCFF}" dt="2026-03-13T15:46:28.058" v="5453" actId="1076"/>
        <pc:sldMkLst>
          <pc:docMk/>
          <pc:sldMk cId="3780312639" sldId="287"/>
        </pc:sldMkLst>
        <pc:graphicFrameChg chg="add mod">
          <ac:chgData name="Ben Stupka" userId="e5115938-a83e-4199-942f-4d4356825242" providerId="ADAL" clId="{4007A2F0-78D4-4CD5-9DBF-DB8986EEFCFF}" dt="2026-03-13T15:45:50.336" v="5432" actId="14100"/>
          <ac:graphicFrameMkLst>
            <pc:docMk/>
            <pc:sldMk cId="3780312639" sldId="287"/>
            <ac:graphicFrameMk id="3" creationId="{B73B0394-C8CA-3648-DFD4-28D768FBA8A9}"/>
          </ac:graphicFrameMkLst>
        </pc:graphicFrameChg>
        <pc:graphicFrameChg chg="mod modGraphic">
          <ac:chgData name="Ben Stupka" userId="e5115938-a83e-4199-942f-4d4356825242" providerId="ADAL" clId="{4007A2F0-78D4-4CD5-9DBF-DB8986EEFCFF}" dt="2026-03-13T15:46:28.058" v="5453" actId="1076"/>
          <ac:graphicFrameMkLst>
            <pc:docMk/>
            <pc:sldMk cId="3780312639" sldId="287"/>
            <ac:graphicFrameMk id="6" creationId="{3E558710-4076-D73C-7FE1-A5406D854C3B}"/>
          </ac:graphicFrameMkLst>
        </pc:graphicFrameChg>
      </pc:sldChg>
      <pc:sldChg chg="modSp mod">
        <pc:chgData name="Ben Stupka" userId="e5115938-a83e-4199-942f-4d4356825242" providerId="ADAL" clId="{4007A2F0-78D4-4CD5-9DBF-DB8986EEFCFF}" dt="2026-02-16T17:57:37.852" v="5419" actId="20577"/>
        <pc:sldMkLst>
          <pc:docMk/>
          <pc:sldMk cId="2434494237" sldId="294"/>
        </pc:sldMkLst>
        <pc:spChg chg="mod">
          <ac:chgData name="Ben Stupka" userId="e5115938-a83e-4199-942f-4d4356825242" providerId="ADAL" clId="{4007A2F0-78D4-4CD5-9DBF-DB8986EEFCFF}" dt="2026-02-16T17:57:37.852" v="5419" actId="20577"/>
          <ac:spMkLst>
            <pc:docMk/>
            <pc:sldMk cId="2434494237" sldId="294"/>
            <ac:spMk id="8" creationId="{060CC415-0735-7CED-0CA2-264D92FE3D02}"/>
          </ac:spMkLst>
        </pc:spChg>
      </pc:sldChg>
    </pc:docChg>
  </pc:docChgLst>
  <pc:docChgLst>
    <pc:chgData name="Jonathan Shead" userId="S::jshead@rtamichigan.org::187491de-3222-4ec3-b384-a67745fc3886" providerId="AD" clId="Web-{A592D90D-A59A-FBF2-B2A9-B802251E3D42}"/>
    <pc:docChg chg="addSld modSld">
      <pc:chgData name="Jonathan Shead" userId="S::jshead@rtamichigan.org::187491de-3222-4ec3-b384-a67745fc3886" providerId="AD" clId="Web-{A592D90D-A59A-FBF2-B2A9-B802251E3D42}" dt="2026-03-18T04:37:09.146" v="260" actId="14100"/>
      <pc:docMkLst>
        <pc:docMk/>
      </pc:docMkLst>
      <pc:sldChg chg="addSp modSp">
        <pc:chgData name="Jonathan Shead" userId="S::jshead@rtamichigan.org::187491de-3222-4ec3-b384-a67745fc3886" providerId="AD" clId="Web-{A592D90D-A59A-FBF2-B2A9-B802251E3D42}" dt="2026-03-18T04:35:18.191" v="256" actId="1076"/>
        <pc:sldMkLst>
          <pc:docMk/>
          <pc:sldMk cId="3528204233" sldId="264"/>
        </pc:sldMkLst>
        <pc:spChg chg="mod">
          <ac:chgData name="Jonathan Shead" userId="S::jshead@rtamichigan.org::187491de-3222-4ec3-b384-a67745fc3886" providerId="AD" clId="Web-{A592D90D-A59A-FBF2-B2A9-B802251E3D42}" dt="2026-03-18T04:35:15.941" v="255" actId="1076"/>
          <ac:spMkLst>
            <pc:docMk/>
            <pc:sldMk cId="3528204233" sldId="264"/>
            <ac:spMk id="2" creationId="{C02557A9-A715-7A69-E44F-5A6815EC07B3}"/>
          </ac:spMkLst>
        </pc:spChg>
        <pc:spChg chg="add mod">
          <ac:chgData name="Jonathan Shead" userId="S::jshead@rtamichigan.org::187491de-3222-4ec3-b384-a67745fc3886" providerId="AD" clId="Web-{A592D90D-A59A-FBF2-B2A9-B802251E3D42}" dt="2026-03-18T04:35:18.191" v="256" actId="1076"/>
          <ac:spMkLst>
            <pc:docMk/>
            <pc:sldMk cId="3528204233" sldId="264"/>
            <ac:spMk id="4" creationId="{684B3E8B-DB98-7859-C9D5-3062CCADBAD1}"/>
          </ac:spMkLst>
        </pc:spChg>
      </pc:sldChg>
      <pc:sldChg chg="addSp delSp modSp">
        <pc:chgData name="Jonathan Shead" userId="S::jshead@rtamichigan.org::187491de-3222-4ec3-b384-a67745fc3886" providerId="AD" clId="Web-{A592D90D-A59A-FBF2-B2A9-B802251E3D42}" dt="2026-03-18T04:37:09.146" v="260" actId="14100"/>
        <pc:sldMkLst>
          <pc:docMk/>
          <pc:sldMk cId="2434494237" sldId="294"/>
        </pc:sldMkLst>
        <pc:spChg chg="mod">
          <ac:chgData name="Jonathan Shead" userId="S::jshead@rtamichigan.org::187491de-3222-4ec3-b384-a67745fc3886" providerId="AD" clId="Web-{A592D90D-A59A-FBF2-B2A9-B802251E3D42}" dt="2026-03-18T04:31:53.031" v="217" actId="1076"/>
          <ac:spMkLst>
            <pc:docMk/>
            <pc:sldMk cId="2434494237" sldId="294"/>
            <ac:spMk id="2" creationId="{E29EED5D-C37E-A488-4AC4-0765FD0CAEDD}"/>
          </ac:spMkLst>
        </pc:spChg>
        <pc:spChg chg="mod">
          <ac:chgData name="Jonathan Shead" userId="S::jshead@rtamichigan.org::187491de-3222-4ec3-b384-a67745fc3886" providerId="AD" clId="Web-{A592D90D-A59A-FBF2-B2A9-B802251E3D42}" dt="2026-03-18T04:37:09.146" v="260" actId="14100"/>
          <ac:spMkLst>
            <pc:docMk/>
            <pc:sldMk cId="2434494237" sldId="294"/>
            <ac:spMk id="8" creationId="{060CC415-0735-7CED-0CA2-264D92FE3D02}"/>
          </ac:spMkLst>
        </pc:spChg>
        <pc:picChg chg="add del mod">
          <ac:chgData name="Jonathan Shead" userId="S::jshead@rtamichigan.org::187491de-3222-4ec3-b384-a67745fc3886" providerId="AD" clId="Web-{A592D90D-A59A-FBF2-B2A9-B802251E3D42}" dt="2026-03-18T04:18:49.223" v="120"/>
          <ac:picMkLst>
            <pc:docMk/>
            <pc:sldMk cId="2434494237" sldId="294"/>
            <ac:picMk id="3" creationId="{83AD3EA9-3ABC-639D-5E38-F0A8F1628207}"/>
          </ac:picMkLst>
        </pc:picChg>
        <pc:picChg chg="add del mod">
          <ac:chgData name="Jonathan Shead" userId="S::jshead@rtamichigan.org::187491de-3222-4ec3-b384-a67745fc3886" providerId="AD" clId="Web-{A592D90D-A59A-FBF2-B2A9-B802251E3D42}" dt="2026-03-18T04:31:40.687" v="214"/>
          <ac:picMkLst>
            <pc:docMk/>
            <pc:sldMk cId="2434494237" sldId="294"/>
            <ac:picMk id="4" creationId="{BC74C882-BC7D-7AC3-EA83-D255EAE14200}"/>
          </ac:picMkLst>
        </pc:picChg>
        <pc:picChg chg="add del mod">
          <ac:chgData name="Jonathan Shead" userId="S::jshead@rtamichigan.org::187491de-3222-4ec3-b384-a67745fc3886" providerId="AD" clId="Web-{A592D90D-A59A-FBF2-B2A9-B802251E3D42}" dt="2026-03-18T04:31:41.593" v="215"/>
          <ac:picMkLst>
            <pc:docMk/>
            <pc:sldMk cId="2434494237" sldId="294"/>
            <ac:picMk id="6" creationId="{2DFD0DA3-0637-190D-0756-6DF9AC3527CF}"/>
          </ac:picMkLst>
        </pc:picChg>
      </pc:sldChg>
      <pc:sldChg chg="addSp delSp modSp add replId">
        <pc:chgData name="Jonathan Shead" userId="S::jshead@rtamichigan.org::187491de-3222-4ec3-b384-a67745fc3886" providerId="AD" clId="Web-{A592D90D-A59A-FBF2-B2A9-B802251E3D42}" dt="2026-03-18T04:31:30.155" v="213" actId="14100"/>
        <pc:sldMkLst>
          <pc:docMk/>
          <pc:sldMk cId="2340097977" sldId="296"/>
        </pc:sldMkLst>
        <pc:spChg chg="mod">
          <ac:chgData name="Jonathan Shead" userId="S::jshead@rtamichigan.org::187491de-3222-4ec3-b384-a67745fc3886" providerId="AD" clId="Web-{A592D90D-A59A-FBF2-B2A9-B802251E3D42}" dt="2026-03-18T04:25:52.937" v="155" actId="20577"/>
          <ac:spMkLst>
            <pc:docMk/>
            <pc:sldMk cId="2340097977" sldId="296"/>
            <ac:spMk id="2" creationId="{CBFA0D2E-DC42-1227-B1FB-FD9566731B01}"/>
          </ac:spMkLst>
        </pc:spChg>
        <pc:spChg chg="del">
          <ac:chgData name="Jonathan Shead" userId="S::jshead@rtamichigan.org::187491de-3222-4ec3-b384-a67745fc3886" providerId="AD" clId="Web-{A592D90D-A59A-FBF2-B2A9-B802251E3D42}" dt="2026-03-18T04:25:14.904" v="138"/>
          <ac:spMkLst>
            <pc:docMk/>
            <pc:sldMk cId="2340097977" sldId="296"/>
            <ac:spMk id="8" creationId="{380D1F30-9C9D-988D-5DFA-D1FBA882D236}"/>
          </ac:spMkLst>
        </pc:spChg>
        <pc:picChg chg="add del mod">
          <ac:chgData name="Jonathan Shead" userId="S::jshead@rtamichigan.org::187491de-3222-4ec3-b384-a67745fc3886" providerId="AD" clId="Web-{A592D90D-A59A-FBF2-B2A9-B802251E3D42}" dt="2026-03-18T04:30:27.622" v="197"/>
          <ac:picMkLst>
            <pc:docMk/>
            <pc:sldMk cId="2340097977" sldId="296"/>
            <ac:picMk id="3" creationId="{0762B8EA-FB84-6442-0C3D-B8740EE09389}"/>
          </ac:picMkLst>
        </pc:picChg>
        <pc:picChg chg="mod">
          <ac:chgData name="Jonathan Shead" userId="S::jshead@rtamichigan.org::187491de-3222-4ec3-b384-a67745fc3886" providerId="AD" clId="Web-{A592D90D-A59A-FBF2-B2A9-B802251E3D42}" dt="2026-03-18T04:31:08.874" v="209" actId="1076"/>
          <ac:picMkLst>
            <pc:docMk/>
            <pc:sldMk cId="2340097977" sldId="296"/>
            <ac:picMk id="4" creationId="{72A35C7E-9D2D-7BFA-ACE0-E1F0D96C2D1B}"/>
          </ac:picMkLst>
        </pc:picChg>
        <pc:picChg chg="mod">
          <ac:chgData name="Jonathan Shead" userId="S::jshead@rtamichigan.org::187491de-3222-4ec3-b384-a67745fc3886" providerId="AD" clId="Web-{A592D90D-A59A-FBF2-B2A9-B802251E3D42}" dt="2026-03-18T04:31:21.280" v="211" actId="14100"/>
          <ac:picMkLst>
            <pc:docMk/>
            <pc:sldMk cId="2340097977" sldId="296"/>
            <ac:picMk id="6" creationId="{B5BB2A82-872A-25F9-62B3-EB7423D1848D}"/>
          </ac:picMkLst>
        </pc:picChg>
        <pc:picChg chg="add del mod">
          <ac:chgData name="Jonathan Shead" userId="S::jshead@rtamichigan.org::187491de-3222-4ec3-b384-a67745fc3886" providerId="AD" clId="Web-{A592D90D-A59A-FBF2-B2A9-B802251E3D42}" dt="2026-03-18T04:28:06.430" v="164"/>
          <ac:picMkLst>
            <pc:docMk/>
            <pc:sldMk cId="2340097977" sldId="296"/>
            <ac:picMk id="7" creationId="{84026564-0A8F-82D0-393F-01FB6EF19350}"/>
          </ac:picMkLst>
        </pc:picChg>
        <pc:picChg chg="add del mod">
          <ac:chgData name="Jonathan Shead" userId="S::jshead@rtamichigan.org::187491de-3222-4ec3-b384-a67745fc3886" providerId="AD" clId="Web-{A592D90D-A59A-FBF2-B2A9-B802251E3D42}" dt="2026-03-18T04:29:04.166" v="179"/>
          <ac:picMkLst>
            <pc:docMk/>
            <pc:sldMk cId="2340097977" sldId="296"/>
            <ac:picMk id="9" creationId="{D2E7AD22-E5BD-C500-0801-645ECC8DD1B0}"/>
          </ac:picMkLst>
        </pc:picChg>
        <pc:picChg chg="add mod">
          <ac:chgData name="Jonathan Shead" userId="S::jshead@rtamichigan.org::187491de-3222-4ec3-b384-a67745fc3886" providerId="AD" clId="Web-{A592D90D-A59A-FBF2-B2A9-B802251E3D42}" dt="2026-03-18T04:31:30.155" v="213" actId="14100"/>
          <ac:picMkLst>
            <pc:docMk/>
            <pc:sldMk cId="2340097977" sldId="296"/>
            <ac:picMk id="10" creationId="{8BB3E529-7ADB-789A-57AE-5624CE2797DE}"/>
          </ac:picMkLst>
        </pc:picChg>
      </pc:sldChg>
    </pc:docChg>
  </pc:docChgLst>
  <pc:docChgLst>
    <pc:chgData name="Isaac Constans" userId="S::iconstans@rtamichigan.org::8e18545c-34a8-4adc-9d99-775c8a24252c" providerId="AD" clId="Web-{8B10F14C-3846-9255-E292-31F89BDA16AE}"/>
    <pc:docChg chg="modSld">
      <pc:chgData name="Isaac Constans" userId="S::iconstans@rtamichigan.org::8e18545c-34a8-4adc-9d99-775c8a24252c" providerId="AD" clId="Web-{8B10F14C-3846-9255-E292-31F89BDA16AE}" dt="2026-03-18T17:34:33.092" v="5" actId="1076"/>
      <pc:docMkLst>
        <pc:docMk/>
      </pc:docMkLst>
      <pc:sldChg chg="addSp modSp">
        <pc:chgData name="Isaac Constans" userId="S::iconstans@rtamichigan.org::8e18545c-34a8-4adc-9d99-775c8a24252c" providerId="AD" clId="Web-{8B10F14C-3846-9255-E292-31F89BDA16AE}" dt="2026-03-18T17:34:33.092" v="5" actId="1076"/>
        <pc:sldMkLst>
          <pc:docMk/>
          <pc:sldMk cId="2434494237" sldId="294"/>
        </pc:sldMkLst>
        <pc:spChg chg="mod">
          <ac:chgData name="Isaac Constans" userId="S::iconstans@rtamichigan.org::8e18545c-34a8-4adc-9d99-775c8a24252c" providerId="AD" clId="Web-{8B10F14C-3846-9255-E292-31F89BDA16AE}" dt="2026-03-18T17:34:30.186" v="4" actId="1076"/>
          <ac:spMkLst>
            <pc:docMk/>
            <pc:sldMk cId="2434494237" sldId="294"/>
            <ac:spMk id="8" creationId="{060CC415-0735-7CED-0CA2-264D92FE3D02}"/>
          </ac:spMkLst>
        </pc:spChg>
        <pc:picChg chg="add mod">
          <ac:chgData name="Isaac Constans" userId="S::iconstans@rtamichigan.org::8e18545c-34a8-4adc-9d99-775c8a24252c" providerId="AD" clId="Web-{8B10F14C-3846-9255-E292-31F89BDA16AE}" dt="2026-03-18T17:34:33.092" v="5" actId="1076"/>
          <ac:picMkLst>
            <pc:docMk/>
            <pc:sldMk cId="2434494237" sldId="294"/>
            <ac:picMk id="3" creationId="{19F06BE9-88DE-D3BF-F117-FCF6B19CCC8A}"/>
          </ac:picMkLst>
        </pc:picChg>
      </pc:sldChg>
    </pc:docChg>
  </pc:docChgLst>
  <pc:docChgLst>
    <pc:chgData name="Isaac Constans" userId="S::iconstans@rtamichigan.org::8e18545c-34a8-4adc-9d99-775c8a24252c" providerId="AD" clId="Web-{73937635-F758-DD5F-D8FD-D828453565A2}"/>
    <pc:docChg chg="modSld">
      <pc:chgData name="Isaac Constans" userId="S::iconstans@rtamichigan.org::8e18545c-34a8-4adc-9d99-775c8a24252c" providerId="AD" clId="Web-{73937635-F758-DD5F-D8FD-D828453565A2}" dt="2026-02-19T17:04:17.249" v="7" actId="1076"/>
      <pc:docMkLst>
        <pc:docMk/>
      </pc:docMkLst>
      <pc:sldChg chg="modSp">
        <pc:chgData name="Isaac Constans" userId="S::iconstans@rtamichigan.org::8e18545c-34a8-4adc-9d99-775c8a24252c" providerId="AD" clId="Web-{73937635-F758-DD5F-D8FD-D828453565A2}" dt="2026-02-19T17:04:17.249" v="7" actId="1076"/>
        <pc:sldMkLst>
          <pc:docMk/>
          <pc:sldMk cId="3528204233" sldId="264"/>
        </pc:sldMkLst>
      </pc:sldChg>
    </pc:docChg>
  </pc:docChgLst>
  <pc:docChgLst>
    <pc:chgData name="Isaac Constans" userId="8e18545c-34a8-4adc-9d99-775c8a24252c" providerId="ADAL" clId="{F2D5E341-5BCF-4EBE-B9B5-D4BC13F02639}"/>
    <pc:docChg chg="custSel modSld">
      <pc:chgData name="Isaac Constans" userId="8e18545c-34a8-4adc-9d99-775c8a24252c" providerId="ADAL" clId="{F2D5E341-5BCF-4EBE-B9B5-D4BC13F02639}" dt="2026-02-16T18:13:08.676" v="9" actId="1076"/>
      <pc:docMkLst>
        <pc:docMk/>
      </pc:docMkLst>
      <pc:sldChg chg="addSp delSp modSp mod">
        <pc:chgData name="Isaac Constans" userId="8e18545c-34a8-4adc-9d99-775c8a24252c" providerId="ADAL" clId="{F2D5E341-5BCF-4EBE-B9B5-D4BC13F02639}" dt="2026-02-16T18:13:08.676" v="9" actId="1076"/>
        <pc:sldMkLst>
          <pc:docMk/>
          <pc:sldMk cId="3528204233" sldId="264"/>
        </pc:sldMkLst>
      </pc:sldChg>
    </pc:docChg>
  </pc:docChgLst>
  <pc:docChgLst>
    <pc:chgData name="Jonathan Shead" userId="S::jshead@rtamichigan.org::187491de-3222-4ec3-b384-a67745fc3886" providerId="AD" clId="Web-{0E77CC68-4821-8850-CB2F-4C708F26D395}"/>
    <pc:docChg chg="modSld">
      <pc:chgData name="Jonathan Shead" userId="S::jshead@rtamichigan.org::187491de-3222-4ec3-b384-a67745fc3886" providerId="AD" clId="Web-{0E77CC68-4821-8850-CB2F-4C708F26D395}" dt="2026-03-18T19:09:37.079" v="51"/>
      <pc:docMkLst>
        <pc:docMk/>
      </pc:docMkLst>
      <pc:sldChg chg="addSp modSp">
        <pc:chgData name="Jonathan Shead" userId="S::jshead@rtamichigan.org::187491de-3222-4ec3-b384-a67745fc3886" providerId="AD" clId="Web-{0E77CC68-4821-8850-CB2F-4C708F26D395}" dt="2026-03-18T19:06:53.798" v="39" actId="1076"/>
        <pc:sldMkLst>
          <pc:docMk/>
          <pc:sldMk cId="3528204233" sldId="264"/>
        </pc:sldMkLst>
        <pc:spChg chg="mod">
          <ac:chgData name="Jonathan Shead" userId="S::jshead@rtamichigan.org::187491de-3222-4ec3-b384-a67745fc3886" providerId="AD" clId="Web-{0E77CC68-4821-8850-CB2F-4C708F26D395}" dt="2026-03-18T19:06:44.266" v="34" actId="1076"/>
          <ac:spMkLst>
            <pc:docMk/>
            <pc:sldMk cId="3528204233" sldId="264"/>
            <ac:spMk id="4" creationId="{684B3E8B-DB98-7859-C9D5-3062CCADBAD1}"/>
          </ac:spMkLst>
        </pc:spChg>
        <pc:picChg chg="mod">
          <ac:chgData name="Jonathan Shead" userId="S::jshead@rtamichigan.org::187491de-3222-4ec3-b384-a67745fc3886" providerId="AD" clId="Web-{0E77CC68-4821-8850-CB2F-4C708F26D395}" dt="2026-03-18T19:06:48.813" v="37" actId="1076"/>
          <ac:picMkLst>
            <pc:docMk/>
            <pc:sldMk cId="3528204233" sldId="264"/>
            <ac:picMk id="3" creationId="{2EF347A3-E6FF-EBEA-6BC4-DE79569E2458}"/>
          </ac:picMkLst>
        </pc:picChg>
        <pc:picChg chg="mod">
          <ac:chgData name="Jonathan Shead" userId="S::jshead@rtamichigan.org::187491de-3222-4ec3-b384-a67745fc3886" providerId="AD" clId="Web-{0E77CC68-4821-8850-CB2F-4C708F26D395}" dt="2026-03-18T19:06:53.798" v="39" actId="1076"/>
          <ac:picMkLst>
            <pc:docMk/>
            <pc:sldMk cId="3528204233" sldId="264"/>
            <ac:picMk id="6" creationId="{11316DD2-4C91-76DD-FCE2-22FDC2BF040F}"/>
          </ac:picMkLst>
        </pc:picChg>
        <pc:picChg chg="mod">
          <ac:chgData name="Jonathan Shead" userId="S::jshead@rtamichigan.org::187491de-3222-4ec3-b384-a67745fc3886" providerId="AD" clId="Web-{0E77CC68-4821-8850-CB2F-4C708F26D395}" dt="2026-03-18T19:06:50.220" v="38" actId="1076"/>
          <ac:picMkLst>
            <pc:docMk/>
            <pc:sldMk cId="3528204233" sldId="264"/>
            <ac:picMk id="7" creationId="{E3819D87-D338-EF3B-6686-8A6F58DA53AB}"/>
          </ac:picMkLst>
        </pc:picChg>
        <pc:picChg chg="add mod">
          <ac:chgData name="Jonathan Shead" userId="S::jshead@rtamichigan.org::187491de-3222-4ec3-b384-a67745fc3886" providerId="AD" clId="Web-{0E77CC68-4821-8850-CB2F-4C708F26D395}" dt="2026-03-18T19:06:47.563" v="36" actId="1076"/>
          <ac:picMkLst>
            <pc:docMk/>
            <pc:sldMk cId="3528204233" sldId="264"/>
            <ac:picMk id="9" creationId="{F67237C7-BDD5-8375-8880-520AA007651C}"/>
          </ac:picMkLst>
        </pc:picChg>
      </pc:sldChg>
      <pc:sldChg chg="addSp modSp">
        <pc:chgData name="Jonathan Shead" userId="S::jshead@rtamichigan.org::187491de-3222-4ec3-b384-a67745fc3886" providerId="AD" clId="Web-{0E77CC68-4821-8850-CB2F-4C708F26D395}" dt="2026-03-18T19:09:04.235" v="46" actId="1076"/>
        <pc:sldMkLst>
          <pc:docMk/>
          <pc:sldMk cId="4043931734" sldId="275"/>
        </pc:sldMkLst>
        <pc:picChg chg="add mod">
          <ac:chgData name="Jonathan Shead" userId="S::jshead@rtamichigan.org::187491de-3222-4ec3-b384-a67745fc3886" providerId="AD" clId="Web-{0E77CC68-4821-8850-CB2F-4C708F26D395}" dt="2026-03-18T19:09:04.235" v="46" actId="1076"/>
          <ac:picMkLst>
            <pc:docMk/>
            <pc:sldMk cId="4043931734" sldId="275"/>
            <ac:picMk id="4" creationId="{0C8E5620-6F81-E047-AACD-F4D61CFFFAE1}"/>
          </ac:picMkLst>
        </pc:picChg>
      </pc:sldChg>
      <pc:sldChg chg="modSp">
        <pc:chgData name="Jonathan Shead" userId="S::jshead@rtamichigan.org::187491de-3222-4ec3-b384-a67745fc3886" providerId="AD" clId="Web-{0E77CC68-4821-8850-CB2F-4C708F26D395}" dt="2026-03-18T19:09:37.079" v="51"/>
        <pc:sldMkLst>
          <pc:docMk/>
          <pc:sldMk cId="3393464402" sldId="295"/>
        </pc:sldMkLst>
        <pc:picChg chg="mod modCrop">
          <ac:chgData name="Jonathan Shead" userId="S::jshead@rtamichigan.org::187491de-3222-4ec3-b384-a67745fc3886" providerId="AD" clId="Web-{0E77CC68-4821-8850-CB2F-4C708F26D395}" dt="2026-03-18T19:09:37.079" v="51"/>
          <ac:picMkLst>
            <pc:docMk/>
            <pc:sldMk cId="3393464402" sldId="295"/>
            <ac:picMk id="3" creationId="{E54898D5-ADBB-9907-3896-B78DB2800810}"/>
          </ac:picMkLst>
        </pc:picChg>
      </pc:sldChg>
    </pc:docChg>
  </pc:docChgLst>
  <pc:docChgLst>
    <pc:chgData name="Ben Stupka" userId="S::bstupka@rtamichigan.org::e5115938-a83e-4199-942f-4d4356825242" providerId="AD" clId="Web-{A217B6A1-8CC3-3F28-ECE1-6C5C128445C0}"/>
    <pc:docChg chg="modSld">
      <pc:chgData name="Ben Stupka" userId="S::bstupka@rtamichigan.org::e5115938-a83e-4199-942f-4d4356825242" providerId="AD" clId="Web-{A217B6A1-8CC3-3F28-ECE1-6C5C128445C0}" dt="2026-02-19T13:00:21.833" v="0" actId="1076"/>
      <pc:docMkLst>
        <pc:docMk/>
      </pc:docMkLst>
      <pc:sldChg chg="modSp">
        <pc:chgData name="Ben Stupka" userId="S::bstupka@rtamichigan.org::e5115938-a83e-4199-942f-4d4356825242" providerId="AD" clId="Web-{A217B6A1-8CC3-3F28-ECE1-6C5C128445C0}" dt="2026-02-19T13:00:21.833" v="0" actId="1076"/>
        <pc:sldMkLst>
          <pc:docMk/>
          <pc:sldMk cId="3528204233" sldId="264"/>
        </pc:sldMkLst>
      </pc:sldChg>
    </pc:docChg>
  </pc:docChgLst>
  <pc:docChgLst>
    <pc:chgData name="Isaac Constans" userId="S::iconstans@rtamichigan.org::8e18545c-34a8-4adc-9d99-775c8a24252c" providerId="AD" clId="Web-{28F3A87B-F0A4-7500-7D1F-DC7DB23462BA}"/>
    <pc:docChg chg="modSld">
      <pc:chgData name="Isaac Constans" userId="S::iconstans@rtamichigan.org::8e18545c-34a8-4adc-9d99-775c8a24252c" providerId="AD" clId="Web-{28F3A87B-F0A4-7500-7D1F-DC7DB23462BA}" dt="2026-02-19T17:16:21.804" v="68" actId="1076"/>
      <pc:docMkLst>
        <pc:docMk/>
      </pc:docMkLst>
      <pc:sldChg chg="addSp modSp">
        <pc:chgData name="Isaac Constans" userId="S::iconstans@rtamichigan.org::8e18545c-34a8-4adc-9d99-775c8a24252c" providerId="AD" clId="Web-{28F3A87B-F0A4-7500-7D1F-DC7DB23462BA}" dt="2026-02-19T17:16:21.804" v="68" actId="1076"/>
        <pc:sldMkLst>
          <pc:docMk/>
          <pc:sldMk cId="4043931734" sldId="275"/>
        </pc:sldMkLst>
        <pc:spChg chg="mod">
          <ac:chgData name="Isaac Constans" userId="S::iconstans@rtamichigan.org::8e18545c-34a8-4adc-9d99-775c8a24252c" providerId="AD" clId="Web-{28F3A87B-F0A4-7500-7D1F-DC7DB23462BA}" dt="2026-02-19T17:15:08.803" v="56" actId="20577"/>
          <ac:spMkLst>
            <pc:docMk/>
            <pc:sldMk cId="4043931734" sldId="275"/>
            <ac:spMk id="3" creationId="{07A55B0B-840D-071A-B20F-65431D9EC710}"/>
          </ac:spMkLst>
        </pc:spChg>
      </pc:sldChg>
    </pc:docChg>
  </pc:docChgLst>
  <pc:docChgLst>
    <pc:chgData name="Jonathan Shead" userId="S::jshead@rtamichigan.org::187491de-3222-4ec3-b384-a67745fc3886" providerId="AD" clId="Web-{B6375F8B-AA1D-2914-C629-007FD2EBE694}"/>
    <pc:docChg chg="modSld">
      <pc:chgData name="Jonathan Shead" userId="S::jshead@rtamichigan.org::187491de-3222-4ec3-b384-a67745fc3886" providerId="AD" clId="Web-{B6375F8B-AA1D-2914-C629-007FD2EBE694}" dt="2026-02-16T14:52:40.561" v="10" actId="20577"/>
      <pc:docMkLst>
        <pc:docMk/>
      </pc:docMkLst>
      <pc:sldChg chg="modSp">
        <pc:chgData name="Jonathan Shead" userId="S::jshead@rtamichigan.org::187491de-3222-4ec3-b384-a67745fc3886" providerId="AD" clId="Web-{B6375F8B-AA1D-2914-C629-007FD2EBE694}" dt="2026-02-16T14:52:40.561" v="10" actId="20577"/>
        <pc:sldMkLst>
          <pc:docMk/>
          <pc:sldMk cId="2434494237" sldId="294"/>
        </pc:sldMkLst>
        <pc:spChg chg="mod">
          <ac:chgData name="Jonathan Shead" userId="S::jshead@rtamichigan.org::187491de-3222-4ec3-b384-a67745fc3886" providerId="AD" clId="Web-{B6375F8B-AA1D-2914-C629-007FD2EBE694}" dt="2026-02-16T14:52:40.561" v="10" actId="20577"/>
          <ac:spMkLst>
            <pc:docMk/>
            <pc:sldMk cId="2434494237" sldId="294"/>
            <ac:spMk id="8" creationId="{060CC415-0735-7CED-0CA2-264D92FE3D02}"/>
          </ac:spMkLst>
        </pc:spChg>
      </pc:sldChg>
    </pc:docChg>
  </pc:docChgLst>
  <pc:docChgLst>
    <pc:chgData name="Isaac Constans" userId="S::iconstans@rtamichigan.org::8e18545c-34a8-4adc-9d99-775c8a24252c" providerId="AD" clId="Web-{CFA208AA-FE7E-4BC3-07EE-D1844B0D8DDF}"/>
    <pc:docChg chg="modSld">
      <pc:chgData name="Isaac Constans" userId="S::iconstans@rtamichigan.org::8e18545c-34a8-4adc-9d99-775c8a24252c" providerId="AD" clId="Web-{CFA208AA-FE7E-4BC3-07EE-D1844B0D8DDF}" dt="2026-02-19T16:46:00.821" v="1" actId="20577"/>
      <pc:docMkLst>
        <pc:docMk/>
      </pc:docMkLst>
      <pc:sldChg chg="modSp">
        <pc:chgData name="Isaac Constans" userId="S::iconstans@rtamichigan.org::8e18545c-34a8-4adc-9d99-775c8a24252c" providerId="AD" clId="Web-{CFA208AA-FE7E-4BC3-07EE-D1844B0D8DDF}" dt="2026-02-19T16:46:00.821" v="1" actId="20577"/>
        <pc:sldMkLst>
          <pc:docMk/>
          <pc:sldMk cId="638955450" sldId="256"/>
        </pc:sldMkLst>
        <pc:spChg chg="mod">
          <ac:chgData name="Isaac Constans" userId="S::iconstans@rtamichigan.org::8e18545c-34a8-4adc-9d99-775c8a24252c" providerId="AD" clId="Web-{CFA208AA-FE7E-4BC3-07EE-D1844B0D8DDF}" dt="2026-02-19T16:46:00.821" v="1" actId="20577"/>
          <ac:spMkLst>
            <pc:docMk/>
            <pc:sldMk cId="638955450" sldId="256"/>
            <ac:spMk id="2" creationId="{CA381A50-94AF-8D41-A3FD-F6528D4FED10}"/>
          </ac:spMkLst>
        </pc:spChg>
      </pc:sldChg>
    </pc:docChg>
  </pc:docChgLst>
  <pc:docChgLst>
    <pc:chgData name="Ben Stupka" userId="S::bstupka@rtamichigan.org::e5115938-a83e-4199-942f-4d4356825242" providerId="AD" clId="Web-{B3B94950-80A4-7E8E-59EF-21E17464C88F}"/>
    <pc:docChg chg="addSld modSld">
      <pc:chgData name="Ben Stupka" userId="S::bstupka@rtamichigan.org::e5115938-a83e-4199-942f-4d4356825242" providerId="AD" clId="Web-{B3B94950-80A4-7E8E-59EF-21E17464C88F}" dt="2026-03-16T15:21:44.052" v="217" actId="20577"/>
      <pc:docMkLst>
        <pc:docMk/>
      </pc:docMkLst>
      <pc:sldChg chg="modSp">
        <pc:chgData name="Ben Stupka" userId="S::bstupka@rtamichigan.org::e5115938-a83e-4199-942f-4d4356825242" providerId="AD" clId="Web-{B3B94950-80A4-7E8E-59EF-21E17464C88F}" dt="2026-03-16T15:21:44.052" v="217" actId="20577"/>
        <pc:sldMkLst>
          <pc:docMk/>
          <pc:sldMk cId="680364308" sldId="270"/>
        </pc:sldMkLst>
        <pc:spChg chg="mod">
          <ac:chgData name="Ben Stupka" userId="S::bstupka@rtamichigan.org::e5115938-a83e-4199-942f-4d4356825242" providerId="AD" clId="Web-{B3B94950-80A4-7E8E-59EF-21E17464C88F}" dt="2026-03-16T15:21:44.052" v="217" actId="20577"/>
          <ac:spMkLst>
            <pc:docMk/>
            <pc:sldMk cId="680364308" sldId="270"/>
            <ac:spMk id="7" creationId="{C364857B-D35C-1521-02A5-4F2F15C84CEC}"/>
          </ac:spMkLst>
        </pc:spChg>
      </pc:sldChg>
      <pc:sldChg chg="delSp modSp">
        <pc:chgData name="Ben Stupka" userId="S::bstupka@rtamichigan.org::e5115938-a83e-4199-942f-4d4356825242" providerId="AD" clId="Web-{B3B94950-80A4-7E8E-59EF-21E17464C88F}" dt="2026-03-16T13:31:23.791" v="62" actId="14100"/>
        <pc:sldMkLst>
          <pc:docMk/>
          <pc:sldMk cId="2434494237" sldId="294"/>
        </pc:sldMkLst>
        <pc:spChg chg="mod">
          <ac:chgData name="Ben Stupka" userId="S::bstupka@rtamichigan.org::e5115938-a83e-4199-942f-4d4356825242" providerId="AD" clId="Web-{B3B94950-80A4-7E8E-59EF-21E17464C88F}" dt="2026-03-16T13:31:23.791" v="62" actId="14100"/>
          <ac:spMkLst>
            <pc:docMk/>
            <pc:sldMk cId="2434494237" sldId="294"/>
            <ac:spMk id="8" creationId="{060CC415-0735-7CED-0CA2-264D92FE3D02}"/>
          </ac:spMkLst>
        </pc:spChg>
      </pc:sldChg>
      <pc:sldChg chg="addSp delSp modSp add replId">
        <pc:chgData name="Ben Stupka" userId="S::bstupka@rtamichigan.org::e5115938-a83e-4199-942f-4d4356825242" providerId="AD" clId="Web-{B3B94950-80A4-7E8E-59EF-21E17464C88F}" dt="2026-03-16T15:05:14.770" v="211"/>
        <pc:sldMkLst>
          <pc:docMk/>
          <pc:sldMk cId="3393464402" sldId="295"/>
        </pc:sldMkLst>
        <pc:spChg chg="mod">
          <ac:chgData name="Ben Stupka" userId="S::bstupka@rtamichigan.org::e5115938-a83e-4199-942f-4d4356825242" providerId="AD" clId="Web-{B3B94950-80A4-7E8E-59EF-21E17464C88F}" dt="2026-03-16T13:53:11.618" v="191" actId="20577"/>
          <ac:spMkLst>
            <pc:docMk/>
            <pc:sldMk cId="3393464402" sldId="295"/>
            <ac:spMk id="2" creationId="{D4F97B70-64B5-6095-5666-1B2C014D57B4}"/>
          </ac:spMkLst>
        </pc:spChg>
        <pc:spChg chg="add mod">
          <ac:chgData name="Ben Stupka" userId="S::bstupka@rtamichigan.org::e5115938-a83e-4199-942f-4d4356825242" providerId="AD" clId="Web-{B3B94950-80A4-7E8E-59EF-21E17464C88F}" dt="2026-03-16T15:03:08.188" v="205"/>
          <ac:spMkLst>
            <pc:docMk/>
            <pc:sldMk cId="3393464402" sldId="295"/>
            <ac:spMk id="4" creationId="{B38E3059-BE82-F6D9-C518-FE42AEC02C52}"/>
          </ac:spMkLst>
        </pc:spChg>
        <pc:picChg chg="add mod">
          <ac:chgData name="Ben Stupka" userId="S::bstupka@rtamichigan.org::e5115938-a83e-4199-942f-4d4356825242" providerId="AD" clId="Web-{B3B94950-80A4-7E8E-59EF-21E17464C88F}" dt="2026-03-16T15:05:14.770" v="211"/>
          <ac:picMkLst>
            <pc:docMk/>
            <pc:sldMk cId="3393464402" sldId="295"/>
            <ac:picMk id="3" creationId="{E54898D5-ADBB-9907-3896-B78DB2800810}"/>
          </ac:picMkLst>
        </pc:picChg>
      </pc:sldChg>
    </pc:docChg>
  </pc:docChgLst>
  <pc:docChgLst>
    <pc:chgData name="Ben Stupka" userId="S::bstupka@rtamichigan.org::e5115938-a83e-4199-942f-4d4356825242" providerId="AD" clId="Web-{74D4587F-8470-BD3D-360D-224354001E85}"/>
    <pc:docChg chg="modSld">
      <pc:chgData name="Ben Stupka" userId="S::bstupka@rtamichigan.org::e5115938-a83e-4199-942f-4d4356825242" providerId="AD" clId="Web-{74D4587F-8470-BD3D-360D-224354001E85}" dt="2026-02-18T20:29:59.458" v="18" actId="20577"/>
      <pc:docMkLst>
        <pc:docMk/>
      </pc:docMkLst>
      <pc:sldChg chg="modSp">
        <pc:chgData name="Ben Stupka" userId="S::bstupka@rtamichigan.org::e5115938-a83e-4199-942f-4d4356825242" providerId="AD" clId="Web-{74D4587F-8470-BD3D-360D-224354001E85}" dt="2026-02-18T20:29:59.458" v="18" actId="20577"/>
        <pc:sldMkLst>
          <pc:docMk/>
          <pc:sldMk cId="4043931734" sldId="275"/>
        </pc:sldMkLst>
        <pc:spChg chg="mod">
          <ac:chgData name="Ben Stupka" userId="S::bstupka@rtamichigan.org::e5115938-a83e-4199-942f-4d4356825242" providerId="AD" clId="Web-{74D4587F-8470-BD3D-360D-224354001E85}" dt="2026-02-18T20:29:59.458" v="18" actId="20577"/>
          <ac:spMkLst>
            <pc:docMk/>
            <pc:sldMk cId="4043931734" sldId="275"/>
            <ac:spMk id="3" creationId="{07A55B0B-840D-071A-B20F-65431D9EC710}"/>
          </ac:spMkLst>
        </pc:spChg>
      </pc:sldChg>
    </pc:docChg>
  </pc:docChgLst>
  <pc:docChgLst>
    <pc:chgData name="Ben Stupka" userId="S::bstupka@rtamichigan.org::e5115938-a83e-4199-942f-4d4356825242" providerId="AD" clId="Web-{99A04F43-27C9-62A7-AB68-DC81C0B7B1B1}"/>
    <pc:docChg chg="modSld">
      <pc:chgData name="Ben Stupka" userId="S::bstupka@rtamichigan.org::e5115938-a83e-4199-942f-4d4356825242" providerId="AD" clId="Web-{99A04F43-27C9-62A7-AB68-DC81C0B7B1B1}" dt="2026-02-16T13:42:29.492" v="9" actId="14100"/>
      <pc:docMkLst>
        <pc:docMk/>
      </pc:docMkLst>
      <pc:sldChg chg="modSp">
        <pc:chgData name="Ben Stupka" userId="S::bstupka@rtamichigan.org::e5115938-a83e-4199-942f-4d4356825242" providerId="AD" clId="Web-{99A04F43-27C9-62A7-AB68-DC81C0B7B1B1}" dt="2026-02-16T13:42:20.975" v="6" actId="20577"/>
        <pc:sldMkLst>
          <pc:docMk/>
          <pc:sldMk cId="638955450" sldId="256"/>
        </pc:sldMkLst>
        <pc:spChg chg="mod">
          <ac:chgData name="Ben Stupka" userId="S::bstupka@rtamichigan.org::e5115938-a83e-4199-942f-4d4356825242" providerId="AD" clId="Web-{99A04F43-27C9-62A7-AB68-DC81C0B7B1B1}" dt="2026-02-16T13:42:20.975" v="6" actId="20577"/>
          <ac:spMkLst>
            <pc:docMk/>
            <pc:sldMk cId="638955450" sldId="256"/>
            <ac:spMk id="2" creationId="{CA381A50-94AF-8D41-A3FD-F6528D4FED10}"/>
          </ac:spMkLst>
        </pc:spChg>
      </pc:sldChg>
      <pc:sldChg chg="modSp">
        <pc:chgData name="Ben Stupka" userId="S::bstupka@rtamichigan.org::e5115938-a83e-4199-942f-4d4356825242" providerId="AD" clId="Web-{99A04F43-27C9-62A7-AB68-DC81C0B7B1B1}" dt="2026-02-16T13:42:29.492" v="9" actId="14100"/>
        <pc:sldMkLst>
          <pc:docMk/>
          <pc:sldMk cId="3528204233" sldId="264"/>
        </pc:sldMkLst>
      </pc:sldChg>
    </pc:docChg>
  </pc:docChgLst>
  <pc:docChgLst>
    <pc:chgData name="Jonathan Shead" userId="S::jshead@rtamichigan.org::187491de-3222-4ec3-b384-a67745fc3886" providerId="AD" clId="Web-{54F98104-F403-CEAE-B0EE-B97D180DF51E}"/>
    <pc:docChg chg="modSld">
      <pc:chgData name="Jonathan Shead" userId="S::jshead@rtamichigan.org::187491de-3222-4ec3-b384-a67745fc3886" providerId="AD" clId="Web-{54F98104-F403-CEAE-B0EE-B97D180DF51E}" dt="2026-03-18T04:14:29.053" v="29" actId="20577"/>
      <pc:docMkLst>
        <pc:docMk/>
      </pc:docMkLst>
      <pc:sldChg chg="modSp">
        <pc:chgData name="Jonathan Shead" userId="S::jshead@rtamichigan.org::187491de-3222-4ec3-b384-a67745fc3886" providerId="AD" clId="Web-{54F98104-F403-CEAE-B0EE-B97D180DF51E}" dt="2026-03-18T04:14:29.053" v="29" actId="20577"/>
        <pc:sldMkLst>
          <pc:docMk/>
          <pc:sldMk cId="2434494237" sldId="294"/>
        </pc:sldMkLst>
        <pc:spChg chg="mod">
          <ac:chgData name="Jonathan Shead" userId="S::jshead@rtamichigan.org::187491de-3222-4ec3-b384-a67745fc3886" providerId="AD" clId="Web-{54F98104-F403-CEAE-B0EE-B97D180DF51E}" dt="2026-03-18T04:14:29.053" v="29" actId="20577"/>
          <ac:spMkLst>
            <pc:docMk/>
            <pc:sldMk cId="2434494237" sldId="294"/>
            <ac:spMk id="8" creationId="{060CC415-0735-7CED-0CA2-264D92FE3D02}"/>
          </ac:spMkLst>
        </pc:spChg>
      </pc:sldChg>
    </pc:docChg>
  </pc:docChgLst>
  <pc:docChgLst>
    <pc:chgData name="Corri Wofford" userId="S::cwofford@rtamichigan.org::1b448e11-2cc7-4d1a-b18a-0f56ce809f99" providerId="AD" clId="Web-{3178ED9B-B2D1-ABA8-4FF5-F77C5ADBB869}"/>
    <pc:docChg chg="modSld">
      <pc:chgData name="Corri Wofford" userId="S::cwofford@rtamichigan.org::1b448e11-2cc7-4d1a-b18a-0f56ce809f99" providerId="AD" clId="Web-{3178ED9B-B2D1-ABA8-4FF5-F77C5ADBB869}" dt="2026-02-19T17:24:54.478" v="11" actId="1076"/>
      <pc:docMkLst>
        <pc:docMk/>
      </pc:docMkLst>
      <pc:sldChg chg="modSp">
        <pc:chgData name="Corri Wofford" userId="S::cwofford@rtamichigan.org::1b448e11-2cc7-4d1a-b18a-0f56ce809f99" providerId="AD" clId="Web-{3178ED9B-B2D1-ABA8-4FF5-F77C5ADBB869}" dt="2026-02-19T17:04:58.620" v="1" actId="20577"/>
        <pc:sldMkLst>
          <pc:docMk/>
          <pc:sldMk cId="3528204233" sldId="264"/>
        </pc:sldMkLst>
        <pc:spChg chg="mod">
          <ac:chgData name="Corri Wofford" userId="S::cwofford@rtamichigan.org::1b448e11-2cc7-4d1a-b18a-0f56ce809f99" providerId="AD" clId="Web-{3178ED9B-B2D1-ABA8-4FF5-F77C5ADBB869}" dt="2026-02-19T17:04:58.620" v="1" actId="20577"/>
          <ac:spMkLst>
            <pc:docMk/>
            <pc:sldMk cId="3528204233" sldId="264"/>
            <ac:spMk id="2" creationId="{C02557A9-A715-7A69-E44F-5A6815EC07B3}"/>
          </ac:spMkLst>
        </pc:spChg>
      </pc:sldChg>
      <pc:sldChg chg="modSp">
        <pc:chgData name="Corri Wofford" userId="S::cwofford@rtamichigan.org::1b448e11-2cc7-4d1a-b18a-0f56ce809f99" providerId="AD" clId="Web-{3178ED9B-B2D1-ABA8-4FF5-F77C5ADBB869}" dt="2026-02-19T17:24:54.478" v="11" actId="1076"/>
        <pc:sldMkLst>
          <pc:docMk/>
          <pc:sldMk cId="4043931734" sldId="275"/>
        </pc:sldMkLst>
      </pc:sldChg>
    </pc:docChg>
  </pc:docChgLst>
  <pc:docChgLst>
    <pc:chgData name="Isaac Constans" userId="8e18545c-34a8-4adc-9d99-775c8a24252c" providerId="ADAL" clId="{974F825E-9840-40C5-BBA1-4D06ADDED642}"/>
    <pc:docChg chg="custSel modSld">
      <pc:chgData name="Isaac Constans" userId="8e18545c-34a8-4adc-9d99-775c8a24252c" providerId="ADAL" clId="{974F825E-9840-40C5-BBA1-4D06ADDED642}" dt="2026-02-19T16:49:38.477" v="17" actId="14100"/>
      <pc:docMkLst>
        <pc:docMk/>
      </pc:docMkLst>
      <pc:sldChg chg="addSp delSp modSp mod">
        <pc:chgData name="Isaac Constans" userId="8e18545c-34a8-4adc-9d99-775c8a24252c" providerId="ADAL" clId="{974F825E-9840-40C5-BBA1-4D06ADDED642}" dt="2026-02-19T16:49:38.477" v="17" actId="14100"/>
        <pc:sldMkLst>
          <pc:docMk/>
          <pc:sldMk cId="3528204233" sldId="264"/>
        </pc:sldMkLst>
      </pc:sldChg>
    </pc:docChg>
  </pc:docChgLst>
  <pc:docChgLst>
    <pc:chgData name="Jonathan Shead" userId="S::jshead@rtamichigan.org::187491de-3222-4ec3-b384-a67745fc3886" providerId="AD" clId="Web-{C1E2C06F-6EEC-6AB2-C3BF-1D6E8C2C9DBB}"/>
    <pc:docChg chg="delSld modSld">
      <pc:chgData name="Jonathan Shead" userId="S::jshead@rtamichigan.org::187491de-3222-4ec3-b384-a67745fc3886" providerId="AD" clId="Web-{C1E2C06F-6EEC-6AB2-C3BF-1D6E8C2C9DBB}" dt="2026-03-18T19:00:14.149" v="11"/>
      <pc:docMkLst>
        <pc:docMk/>
      </pc:docMkLst>
      <pc:sldChg chg="addSp delSp modSp">
        <pc:chgData name="Jonathan Shead" userId="S::jshead@rtamichigan.org::187491de-3222-4ec3-b384-a67745fc3886" providerId="AD" clId="Web-{C1E2C06F-6EEC-6AB2-C3BF-1D6E8C2C9DBB}" dt="2026-03-18T18:20:35.247" v="10" actId="1076"/>
        <pc:sldMkLst>
          <pc:docMk/>
          <pc:sldMk cId="3528204233" sldId="264"/>
        </pc:sldMkLst>
        <pc:picChg chg="add del mod">
          <ac:chgData name="Jonathan Shead" userId="S::jshead@rtamichigan.org::187491de-3222-4ec3-b384-a67745fc3886" providerId="AD" clId="Web-{C1E2C06F-6EEC-6AB2-C3BF-1D6E8C2C9DBB}" dt="2026-03-18T18:19:47.637" v="5"/>
          <ac:picMkLst>
            <pc:docMk/>
            <pc:sldMk cId="3528204233" sldId="264"/>
            <ac:picMk id="3" creationId="{A5B1FBE1-F379-2897-3F4D-D1E7D111E233}"/>
          </ac:picMkLst>
        </pc:picChg>
        <pc:picChg chg="add mod">
          <ac:chgData name="Jonathan Shead" userId="S::jshead@rtamichigan.org::187491de-3222-4ec3-b384-a67745fc3886" providerId="AD" clId="Web-{C1E2C06F-6EEC-6AB2-C3BF-1D6E8C2C9DBB}" dt="2026-03-18T18:20:35.247" v="10" actId="1076"/>
          <ac:picMkLst>
            <pc:docMk/>
            <pc:sldMk cId="3528204233" sldId="264"/>
            <ac:picMk id="6" creationId="{11316DD2-4C91-76DD-FCE2-22FDC2BF040F}"/>
          </ac:picMkLst>
        </pc:picChg>
      </pc:sldChg>
      <pc:sldChg chg="del">
        <pc:chgData name="Jonathan Shead" userId="S::jshead@rtamichigan.org::187491de-3222-4ec3-b384-a67745fc3886" providerId="AD" clId="Web-{C1E2C06F-6EEC-6AB2-C3BF-1D6E8C2C9DBB}" dt="2026-03-18T19:00:14.149" v="11"/>
        <pc:sldMkLst>
          <pc:docMk/>
          <pc:sldMk cId="2709275718" sldId="297"/>
        </pc:sldMkLst>
      </pc:sldChg>
    </pc:docChg>
  </pc:docChgLst>
  <pc:docChgLst>
    <pc:chgData name="Ben Stupka" userId="S::bstupka@rtamichigan.org::e5115938-a83e-4199-942f-4d4356825242" providerId="AD" clId="Web-{944FBDA1-B3B5-3924-522E-76A5783218AA}"/>
    <pc:docChg chg="modSld">
      <pc:chgData name="Ben Stupka" userId="S::bstupka@rtamichigan.org::e5115938-a83e-4199-942f-4d4356825242" providerId="AD" clId="Web-{944FBDA1-B3B5-3924-522E-76A5783218AA}" dt="2026-03-13T15:42:07.944" v="8" actId="20577"/>
      <pc:docMkLst>
        <pc:docMk/>
      </pc:docMkLst>
      <pc:sldChg chg="modSp">
        <pc:chgData name="Ben Stupka" userId="S::bstupka@rtamichigan.org::e5115938-a83e-4199-942f-4d4356825242" providerId="AD" clId="Web-{944FBDA1-B3B5-3924-522E-76A5783218AA}" dt="2026-03-13T15:42:07.944" v="8" actId="20577"/>
        <pc:sldMkLst>
          <pc:docMk/>
          <pc:sldMk cId="638955450" sldId="256"/>
        </pc:sldMkLst>
        <pc:spChg chg="mod">
          <ac:chgData name="Ben Stupka" userId="S::bstupka@rtamichigan.org::e5115938-a83e-4199-942f-4d4356825242" providerId="AD" clId="Web-{944FBDA1-B3B5-3924-522E-76A5783218AA}" dt="2026-03-13T15:42:07.944" v="8" actId="20577"/>
          <ac:spMkLst>
            <pc:docMk/>
            <pc:sldMk cId="638955450" sldId="256"/>
            <ac:spMk id="2" creationId="{CA381A50-94AF-8D41-A3FD-F6528D4FED10}"/>
          </ac:spMkLst>
        </pc:spChg>
      </pc:sldChg>
    </pc:docChg>
  </pc:docChgLst>
  <pc:docChgLst>
    <pc:chgData name="Jonathan Shead" userId="S::jshead@rtamichigan.org::187491de-3222-4ec3-b384-a67745fc3886" providerId="AD" clId="Web-{26C72CE2-C3E6-20B1-22D5-067F3B82EAB2}"/>
    <pc:docChg chg="modSld">
      <pc:chgData name="Jonathan Shead" userId="S::jshead@rtamichigan.org::187491de-3222-4ec3-b384-a67745fc3886" providerId="AD" clId="Web-{26C72CE2-C3E6-20B1-22D5-067F3B82EAB2}" dt="2026-02-16T15:09:05.554" v="121" actId="1076"/>
      <pc:docMkLst>
        <pc:docMk/>
      </pc:docMkLst>
      <pc:sldChg chg="addSp delSp modSp">
        <pc:chgData name="Jonathan Shead" userId="S::jshead@rtamichigan.org::187491de-3222-4ec3-b384-a67745fc3886" providerId="AD" clId="Web-{26C72CE2-C3E6-20B1-22D5-067F3B82EAB2}" dt="2026-02-16T15:09:05.554" v="121" actId="1076"/>
        <pc:sldMkLst>
          <pc:docMk/>
          <pc:sldMk cId="2434494237" sldId="294"/>
        </pc:sldMkLst>
        <pc:spChg chg="mod">
          <ac:chgData name="Jonathan Shead" userId="S::jshead@rtamichigan.org::187491de-3222-4ec3-b384-a67745fc3886" providerId="AD" clId="Web-{26C72CE2-C3E6-20B1-22D5-067F3B82EAB2}" dt="2026-02-16T15:07:05.115" v="106" actId="20577"/>
          <ac:spMkLst>
            <pc:docMk/>
            <pc:sldMk cId="2434494237" sldId="294"/>
            <ac:spMk id="8" creationId="{060CC415-0735-7CED-0CA2-264D92FE3D02}"/>
          </ac:spMkLst>
        </pc:spChg>
      </pc:sldChg>
    </pc:docChg>
  </pc:docChgLst>
  <pc:docChgLst>
    <pc:chgData name="Jonathan Shead" userId="187491de-3222-4ec3-b384-a67745fc3886" providerId="ADAL" clId="{C240763D-C23C-4E62-A1CC-2651E72A7A80}"/>
    <pc:docChg chg="addSld modSld">
      <pc:chgData name="Jonathan Shead" userId="187491de-3222-4ec3-b384-a67745fc3886" providerId="ADAL" clId="{C240763D-C23C-4E62-A1CC-2651E72A7A80}" dt="2026-03-18T19:00:49.251" v="3" actId="1076"/>
      <pc:docMkLst>
        <pc:docMk/>
      </pc:docMkLst>
      <pc:sldChg chg="addSp modSp mod">
        <pc:chgData name="Jonathan Shead" userId="187491de-3222-4ec3-b384-a67745fc3886" providerId="ADAL" clId="{C240763D-C23C-4E62-A1CC-2651E72A7A80}" dt="2026-03-18T19:00:49.251" v="3" actId="1076"/>
        <pc:sldMkLst>
          <pc:docMk/>
          <pc:sldMk cId="3528204233" sldId="264"/>
        </pc:sldMkLst>
        <pc:picChg chg="add mod">
          <ac:chgData name="Jonathan Shead" userId="187491de-3222-4ec3-b384-a67745fc3886" providerId="ADAL" clId="{C240763D-C23C-4E62-A1CC-2651E72A7A80}" dt="2026-03-18T19:00:44.085" v="2" actId="14100"/>
          <ac:picMkLst>
            <pc:docMk/>
            <pc:sldMk cId="3528204233" sldId="264"/>
            <ac:picMk id="3" creationId="{2EF347A3-E6FF-EBEA-6BC4-DE79569E2458}"/>
          </ac:picMkLst>
        </pc:picChg>
        <pc:picChg chg="add mod">
          <ac:chgData name="Jonathan Shead" userId="187491de-3222-4ec3-b384-a67745fc3886" providerId="ADAL" clId="{C240763D-C23C-4E62-A1CC-2651E72A7A80}" dt="2026-03-18T19:00:49.251" v="3" actId="1076"/>
          <ac:picMkLst>
            <pc:docMk/>
            <pc:sldMk cId="3528204233" sldId="264"/>
            <ac:picMk id="7" creationId="{E3819D87-D338-EF3B-6686-8A6F58DA53AB}"/>
          </ac:picMkLst>
        </pc:picChg>
      </pc:sldChg>
      <pc:sldChg chg="new">
        <pc:chgData name="Jonathan Shead" userId="187491de-3222-4ec3-b384-a67745fc3886" providerId="ADAL" clId="{C240763D-C23C-4E62-A1CC-2651E72A7A80}" dt="2026-03-18T19:00:01.918" v="0" actId="680"/>
        <pc:sldMkLst>
          <pc:docMk/>
          <pc:sldMk cId="2709275718" sldId="29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1F_E152FE3F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F_503DA93B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F_503DA93B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QLINE Ridership Trends 2025 - 2026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'QLINE Ridership'!$A$5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'QLINE Ridership'!$B$2:$M$2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'QLINE Ridership'!$B$5:$M$5</c:f>
              <c:numCache>
                <c:formatCode>_(* #,##0_);_(* \(#,##0\);_(* "-"??_);_(@_)</c:formatCode>
                <c:ptCount val="12"/>
                <c:pt idx="0">
                  <c:v>68003</c:v>
                </c:pt>
                <c:pt idx="1">
                  <c:v>57434</c:v>
                </c:pt>
                <c:pt idx="2">
                  <c:v>85956</c:v>
                </c:pt>
                <c:pt idx="3">
                  <c:v>96697</c:v>
                </c:pt>
                <c:pt idx="4">
                  <c:v>98697</c:v>
                </c:pt>
                <c:pt idx="5">
                  <c:v>91179</c:v>
                </c:pt>
                <c:pt idx="6">
                  <c:v>84725</c:v>
                </c:pt>
                <c:pt idx="7">
                  <c:v>84554</c:v>
                </c:pt>
                <c:pt idx="8">
                  <c:v>97097</c:v>
                </c:pt>
                <c:pt idx="9">
                  <c:v>111376</c:v>
                </c:pt>
                <c:pt idx="10">
                  <c:v>96928</c:v>
                </c:pt>
                <c:pt idx="11">
                  <c:v>86552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50-42CE-9DCE-EDEC1B83F58E}"/>
            </c:ext>
          </c:extLst>
        </c:ser>
        <c:ser>
          <c:idx val="1"/>
          <c:order val="1"/>
          <c:tx>
            <c:strRef>
              <c:f>'QLINE Ridership'!$A$6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'QLINE Ridership'!$B$2:$M$2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'QLINE Ridership'!$B$6:$M$6</c:f>
              <c:numCache>
                <c:formatCode>_(* #,##0_);_(* \(#,##0\);_(* "-"??_);_(@_)</c:formatCode>
                <c:ptCount val="12"/>
                <c:pt idx="0">
                  <c:v>69113</c:v>
                </c:pt>
                <c:pt idx="1">
                  <c:v>67205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50-42CE-9DCE-EDEC1B83F5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337167"/>
        <c:axId val="21338127"/>
      </c:barChart>
      <c:catAx>
        <c:axId val="213371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38127"/>
        <c:crosses val="autoZero"/>
        <c:auto val="1"/>
        <c:lblAlgn val="ctr"/>
        <c:lblOffset val="100"/>
        <c:noMultiLvlLbl val="0"/>
      </c:catAx>
      <c:valAx>
        <c:axId val="213381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371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aseline="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D2A2 Ridership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'D2A2 and DAX'!$E$2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'D2A2 and DAX'!$A$3:$A$14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'D2A2 and DAX'!$E$3:$E$14</c:f>
              <c:numCache>
                <c:formatCode>General</c:formatCode>
                <c:ptCount val="12"/>
                <c:pt idx="0">
                  <c:v>5678</c:v>
                </c:pt>
                <c:pt idx="1">
                  <c:v>6239</c:v>
                </c:pt>
                <c:pt idx="2">
                  <c:v>7181</c:v>
                </c:pt>
                <c:pt idx="3">
                  <c:v>8467</c:v>
                </c:pt>
                <c:pt idx="4">
                  <c:v>6838</c:v>
                </c:pt>
                <c:pt idx="5">
                  <c:v>6900</c:v>
                </c:pt>
                <c:pt idx="6">
                  <c:v>7864</c:v>
                </c:pt>
                <c:pt idx="7">
                  <c:v>7708</c:v>
                </c:pt>
                <c:pt idx="8">
                  <c:v>9833</c:v>
                </c:pt>
                <c:pt idx="9">
                  <c:v>9918</c:v>
                </c:pt>
                <c:pt idx="10">
                  <c:v>8505</c:v>
                </c:pt>
                <c:pt idx="11">
                  <c:v>5668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65-460A-9DD6-00A02C26C44E}"/>
            </c:ext>
          </c:extLst>
        </c:ser>
        <c:ser>
          <c:idx val="1"/>
          <c:order val="1"/>
          <c:tx>
            <c:strRef>
              <c:f>'D2A2 and DAX'!$F$2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'D2A2 and DAX'!$A$3:$A$14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'D2A2 and DAX'!$F$3:$F$14</c:f>
              <c:numCache>
                <c:formatCode>General</c:formatCode>
                <c:ptCount val="12"/>
                <c:pt idx="0">
                  <c:v>6749</c:v>
                </c:pt>
                <c:pt idx="1">
                  <c:v>6991</c:v>
                </c:pt>
                <c:pt idx="2">
                  <c:v>7995</c:v>
                </c:pt>
                <c:pt idx="3">
                  <c:v>9584</c:v>
                </c:pt>
                <c:pt idx="4">
                  <c:v>8896</c:v>
                </c:pt>
                <c:pt idx="5">
                  <c:v>8981</c:v>
                </c:pt>
                <c:pt idx="6">
                  <c:v>8811</c:v>
                </c:pt>
                <c:pt idx="7">
                  <c:v>9210</c:v>
                </c:pt>
                <c:pt idx="8">
                  <c:v>10804</c:v>
                </c:pt>
                <c:pt idx="9">
                  <c:v>11521</c:v>
                </c:pt>
                <c:pt idx="10">
                  <c:v>9864</c:v>
                </c:pt>
                <c:pt idx="11">
                  <c:v>6682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65-460A-9DD6-00A02C26C44E}"/>
            </c:ext>
          </c:extLst>
        </c:ser>
        <c:ser>
          <c:idx val="2"/>
          <c:order val="2"/>
          <c:tx>
            <c:strRef>
              <c:f>'D2A2 and DAX'!$G$2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'D2A2 and DAX'!$A$3:$A$14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'D2A2 and DAX'!$G$3:$G$14</c:f>
              <c:numCache>
                <c:formatCode>General</c:formatCode>
                <c:ptCount val="12"/>
                <c:pt idx="0">
                  <c:v>7790</c:v>
                </c:pt>
                <c:pt idx="1">
                  <c:v>8525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65-460A-9DD6-00A02C26C4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-30"/>
        <c:axId val="4905479"/>
        <c:axId val="4907527"/>
      </c:barChart>
      <c:catAx>
        <c:axId val="4905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07527"/>
        <c:crosses val="autoZero"/>
        <c:auto val="1"/>
        <c:lblAlgn val="ctr"/>
        <c:lblOffset val="100"/>
        <c:noMultiLvlLbl val="0"/>
      </c:catAx>
      <c:valAx>
        <c:axId val="49075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05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aseline="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DAX Ridership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'D2A2 and DAX'!$B$39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'D2A2 and DAX'!$A$40:$A$51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'D2A2 and DAX'!$B$40:$B$51</c:f>
              <c:numCache>
                <c:formatCode>General</c:formatCode>
                <c:ptCount val="12"/>
                <c:pt idx="2">
                  <c:v>564</c:v>
                </c:pt>
                <c:pt idx="3">
                  <c:v>3590</c:v>
                </c:pt>
                <c:pt idx="4">
                  <c:v>4759</c:v>
                </c:pt>
                <c:pt idx="5">
                  <c:v>4221</c:v>
                </c:pt>
                <c:pt idx="6">
                  <c:v>4626</c:v>
                </c:pt>
                <c:pt idx="7">
                  <c:v>4624</c:v>
                </c:pt>
                <c:pt idx="8">
                  <c:v>4481</c:v>
                </c:pt>
                <c:pt idx="9">
                  <c:v>4775</c:v>
                </c:pt>
                <c:pt idx="10">
                  <c:v>4163</c:v>
                </c:pt>
                <c:pt idx="11">
                  <c:v>3839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F9-4415-AFD0-0BD92D473C8B}"/>
            </c:ext>
          </c:extLst>
        </c:ser>
        <c:ser>
          <c:idx val="1"/>
          <c:order val="1"/>
          <c:tx>
            <c:strRef>
              <c:f>'D2A2 and DAX'!$C$39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'D2A2 and DAX'!$A$40:$A$51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'D2A2 and DAX'!$C$40:$C$51</c:f>
              <c:numCache>
                <c:formatCode>General</c:formatCode>
                <c:ptCount val="12"/>
                <c:pt idx="0">
                  <c:v>3169</c:v>
                </c:pt>
                <c:pt idx="1">
                  <c:v>3022</c:v>
                </c:pt>
                <c:pt idx="2">
                  <c:v>5160</c:v>
                </c:pt>
                <c:pt idx="3">
                  <c:v>4323</c:v>
                </c:pt>
                <c:pt idx="4">
                  <c:v>5632</c:v>
                </c:pt>
                <c:pt idx="5">
                  <c:v>4909</c:v>
                </c:pt>
                <c:pt idx="6">
                  <c:v>5174</c:v>
                </c:pt>
                <c:pt idx="7">
                  <c:v>5892</c:v>
                </c:pt>
                <c:pt idx="8">
                  <c:v>5642</c:v>
                </c:pt>
                <c:pt idx="9">
                  <c:v>5922</c:v>
                </c:pt>
                <c:pt idx="10">
                  <c:v>4357</c:v>
                </c:pt>
                <c:pt idx="11">
                  <c:v>4377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F9-4415-AFD0-0BD92D473C8B}"/>
            </c:ext>
          </c:extLst>
        </c:ser>
        <c:ser>
          <c:idx val="2"/>
          <c:order val="2"/>
          <c:tx>
            <c:strRef>
              <c:f>'D2A2 and DAX'!$D$39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'D2A2 and DAX'!$A$40:$A$51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'D2A2 and DAX'!$D$40:$D$51</c:f>
              <c:numCache>
                <c:formatCode>General</c:formatCode>
                <c:ptCount val="12"/>
                <c:pt idx="0">
                  <c:v>3715</c:v>
                </c:pt>
                <c:pt idx="1">
                  <c:v>3707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9F9-4415-AFD0-0BD92D473C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08256560"/>
        <c:axId val="1508277680"/>
      </c:barChart>
      <c:catAx>
        <c:axId val="1508256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8277680"/>
        <c:crosses val="autoZero"/>
        <c:auto val="1"/>
        <c:lblAlgn val="ctr"/>
        <c:lblOffset val="100"/>
        <c:noMultiLvlLbl val="0"/>
      </c:catAx>
      <c:valAx>
        <c:axId val="1508277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8256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aseline="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08_D24C1FC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DC8355B-33AD-42CE-850F-899691B5BC2E}" authorId="{158CD401-4764-8FCF-1F20-74CE58A9A346}" created="2026-03-16T15:13:09.717">
    <pc:sldMkLst xmlns:pc="http://schemas.microsoft.com/office/powerpoint/2013/main/command">
      <pc:docMk/>
      <pc:sldMk cId="3528204233" sldId="264"/>
    </pc:sldMkLst>
    <p188:txBody>
      <a:bodyPr/>
      <a:lstStyle/>
      <a:p>
        <a:r>
          <a:rPr lang="en-US"/>
          <a:t>[@Corri Wofford] - I might just skip this one and say the good stuff is in the EA report (I would have reported the APTA award).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3-17T14:14:54.865" authorId="{314E1819-645C-7399-1A3F-571FADD5FEF5}"/>
          </p223:rxn>
        </p223:reactions>
      </p:ext>
    </p188:extLst>
  </p188:cm>
  <p188:cm id="{4436AEBF-F6C6-4EB7-B82C-76C6B4C18D72}" authorId="{314E1819-645C-7399-1A3F-571FADD5FEF5}" status="resolved" created="2026-03-17T14:15:52.647" complete="100000">
    <pc:sldMkLst xmlns:pc="http://schemas.microsoft.com/office/powerpoint/2013/main/command">
      <pc:docMk/>
      <pc:sldMk cId="3528204233" sldId="264"/>
    </pc:sldMkLst>
    <p188:replyLst>
      <p188:reply id="{D1CF2DB3-C9F8-49B1-A2CE-C76E037EE30B}" authorId="{158CD401-4764-8FCF-1F20-74CE58A9A346}" created="2026-03-17T14:31:23.377">
        <p188:txBody>
          <a:bodyPr/>
          <a:lstStyle/>
          <a:p>
            <a:r>
              <a:rPr lang="en-US"/>
              <a:t>Sounds good! Could you add a pic or image?</a:t>
            </a:r>
          </a:p>
        </p188:txBody>
      </p188:reply>
      <p188:reply id="{F006E014-8316-4307-B028-72BCEA628681}" authorId="{314E1819-645C-7399-1A3F-571FADD5FEF5}" created="2026-03-17T14:37:42.691">
        <p188:txBody>
          <a:bodyPr/>
          <a:lstStyle/>
          <a:p>
            <a:r>
              <a:rPr lang="en-US"/>
              <a:t>Yes. We won't have any good pics until tomorrow afternoon once all of the content is captured. </a:t>
            </a:r>
          </a:p>
        </p188:txBody>
        <p188:extLst>
          <p:ext xmlns:p="http://schemas.openxmlformats.org/presentationml/2006/main" uri="{57CB4572-C831-44C2-8A1C-0ADB6CCDFE69}">
            <p223:reactions xmlns:p223="http://schemas.microsoft.com/office/powerpoint/2022/03/main">
              <p223:rxn type="👍">
                <p223:instance time="2026-03-17T15:17:53.771" authorId="{158CD401-4764-8FCF-1F20-74CE58A9A346}"/>
              </p223:rxn>
            </p223:reactions>
          </p:ext>
        </p188:extLst>
      </p188:reply>
    </p188:replyLst>
    <p188:txBody>
      <a:bodyPr/>
      <a:lstStyle/>
      <a:p>
        <a:r>
          <a:rPr lang="en-US"/>
          <a:t>We can have you lead this slide with Employee Appreciation Day, </a:t>
        </a:r>
      </a:p>
    </p188:txBody>
  </p188:cm>
</p188:cmLst>
</file>

<file path=ppt/comments/modernComment_113_F109805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BF36DF0-7338-4339-9165-DA4D7003638A}" authorId="{158CD401-4764-8FCF-1F20-74CE58A9A346}" status="resolved" created="2026-03-16T15:18:47.524" complete="100000">
    <pc:sldMkLst xmlns:pc="http://schemas.microsoft.com/office/powerpoint/2013/main/command">
      <pc:docMk/>
      <pc:sldMk cId="4043931734" sldId="275"/>
    </pc:sldMkLst>
    <p188:txBody>
      <a:bodyPr/>
      <a:lstStyle/>
      <a:p>
        <a:r>
          <a:rPr lang="en-US"/>
          <a:t>[@Corri Wofford] - Please add a few images - maybe one from last Opening Day to prompt for 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3-17T14:16:44.693" authorId="{314E1819-645C-7399-1A3F-571FADD5FEF5}"/>
            <p223:instance time="2026-03-18T19:09:09.797" authorId="{95EB13AC-3977-C6F1-10CA-1AD7BDB0E1C9}"/>
          </p223:rxn>
        </p223:reactions>
      </p:ext>
    </p188:extLst>
  </p188:cm>
</p188:cmLst>
</file>

<file path=ppt/comments/modernComment_126_911B6F1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283AA94-E47D-4762-9FDA-6058AC0DCA30}" authorId="{158CD401-4764-8FCF-1F20-74CE58A9A346}" status="resolved" created="2026-03-16T15:14:33.609" complete="100000">
    <pc:sldMkLst xmlns:pc="http://schemas.microsoft.com/office/powerpoint/2013/main/command">
      <pc:docMk/>
      <pc:sldMk cId="2434494237" sldId="294"/>
    </pc:sldMkLst>
    <p188:replyLst>
      <p188:reply id="{71DD86DD-7CA0-4BFA-88C0-74C9A6E8B6BF}" authorId="{95EB13AC-3977-C6F1-10CA-1AD7BDB0E1C9}" created="2026-03-18T04:33:34.564">
        <p188:txBody>
          <a:bodyPr/>
          <a:lstStyle/>
          <a:p>
            <a:r>
              <a:rPr lang="en-US"/>
              <a:t>[@Ben Stupka] [@Isaac Constans] [@Corri Wofford] I added a slide below this with a few mock-ups (since there are size differences/variations by provider)</a:t>
            </a:r>
          </a:p>
        </p188:txBody>
      </p188:reply>
      <p188:reply id="{B7FBCCB8-87C4-41DC-9F82-C988E1D7BD54}" authorId="{856F4291-A05D-AFD6-BA54-069F7F430B1A}" created="2026-03-18T17:35:05.654">
        <p188:txBody>
          <a:bodyPr/>
          <a:lstStyle/>
          <a:p>
            <a:r>
              <a:rPr lang="en-US"/>
              <a:t>[@Ben Stupka] For your awareness, here it is mocked up. Delivery by end of month.</a:t>
            </a:r>
          </a:p>
        </p188:txBody>
      </p188:reply>
    </p188:replyLst>
    <p188:txBody>
      <a:bodyPr/>
      <a:lstStyle/>
      <a:p>
        <a:r>
          <a:rPr lang="en-US"/>
          <a:t>[@Jonathan Shead] [@Isaac Constans] [@Corri Wofford] - Please add an image of an mock-up of the in vehicle or in stop marketing collateral?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0B221-01C1-41DD-B248-653645A968D0}" type="datetimeFigureOut">
              <a:t>3/18/2026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A18EC1-8A14-4BEA-8F02-4403E92CAD4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34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Downloads were a negative percentage for January, in part due to the bitter cold and ice all ridership was down. Transit notes ridership across the board is usually less in January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18EC1-8A14-4BEA-8F02-4403E92CAD4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43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33C86-069F-8EF4-FFEE-2B488BBFF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261425-889D-CA3E-49EC-1AEDD8A37A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210FF4-AC81-4B4F-6B0C-4AFF98B30B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Downloads were a negative percentage for January, in part due to the bitter cold and ice all ridership was down. Transit notes ridership across the board is usually less in January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ADF27B-F015-4874-6BAA-FE573F81A6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18EC1-8A14-4BEA-8F02-4403E92CAD4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783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endParaRPr lang="en-US" b="1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18EC1-8A14-4BEA-8F02-4403E92CAD49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4183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5D3A2-CCC5-CB5D-CA53-8E375CD29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272F62-E67A-72D4-31FC-B502C6B65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6A0AC3-DCBE-F063-9BA1-70027D3674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endParaRPr lang="en-US" b="1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9A542E-1E96-769A-68CF-B04887383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18EC1-8A14-4BEA-8F02-4403E92CAD49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434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– light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71F7F-43AE-15BD-5BEA-BE3E05AE6B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42393" y="2766218"/>
            <a:ext cx="6424448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add Title Page headline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1EE9AA-DD95-0046-2AB2-40DCCD9F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63416" y="4348874"/>
            <a:ext cx="2743200" cy="365125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fld id="{A421CED4-B502-5343-98EA-90ED1F2712F8}" type="datetime4">
              <a:rPr lang="en-US" smtClean="0"/>
              <a:pPr/>
              <a:t>March 18, 2026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A6744E-8724-9A7B-F900-695AF514AF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36699" y="2079206"/>
            <a:ext cx="373000" cy="3430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16F625-C6BC-140A-D1CA-34DEA63EB2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73187" y="2043737"/>
            <a:ext cx="368394" cy="373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F09BB0-1CF2-DE46-3B67-5ACC71CF0E2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197494" y="2036904"/>
            <a:ext cx="271691" cy="3914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5109AE-A3E7-4A05-570B-26D71F432BE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076623" y="4717380"/>
            <a:ext cx="2886081" cy="192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67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C240F-F354-A93C-171E-7FB2E035E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51038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4AF2C-8D7F-01D5-B288-2D9726267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642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06591-16A9-66B5-D547-D1148EB1A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21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366AB-233E-818E-E569-D3DB0C425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949B07-F51E-D001-D828-84958A22F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4442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EFAE0-C525-C4AF-5849-687E41411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BA5BD-4000-5210-903D-87F0470EA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C0B48-07E5-6F53-912E-5573B7F0F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40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EA17D-60CE-0AD4-6677-2818BE05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DFB9E-62AD-06CC-5759-68EB5D404B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D584D3-AB34-051F-6474-9D6C7A5D4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F2EC4A-B3C3-A6AD-6401-C2713B175F2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69617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5416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DA742-4100-4429-B71F-D1A4A2399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09B3CD-90B7-88B4-EAFC-2D51B14A29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976698-0605-87C6-6AFD-8B065F184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CEEB0F-75B7-F111-FA48-B69E0CC86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645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C240F-F354-A93C-171E-7FB2E035E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AF2C6-9DE2-D4C2-8EDD-C74D32600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4AF2C-8D7F-01D5-B288-2D9726267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70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06591-16A9-66B5-D547-D1148EB1A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10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- dark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71F7F-43AE-15BD-5BEA-BE3E05AE6B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42393" y="2766218"/>
            <a:ext cx="642444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 Page headline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1EE9AA-DD95-0046-2AB2-40DCCD9F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63416" y="4348874"/>
            <a:ext cx="274320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A421CED4-B502-5343-98EA-90ED1F2712F8}" type="datetime4">
              <a:rPr lang="en-US" smtClean="0"/>
              <a:pPr/>
              <a:t>March 18, 2026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A6744E-8724-9A7B-F900-695AF514AF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636699" y="2079206"/>
            <a:ext cx="373000" cy="3430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16F625-C6BC-140A-D1CA-34DEA63EB2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673187" y="2043738"/>
            <a:ext cx="368394" cy="3729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F09BB0-1CF2-DE46-3B67-5ACC71CF0E2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2197494" y="2036904"/>
            <a:ext cx="271690" cy="3914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1BABC0-B3A7-69AB-9E1E-85D13A21D7A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9076624" y="4717380"/>
            <a:ext cx="2886079" cy="192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319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06591-16A9-66B5-D547-D1148EB1A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21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366AB-233E-818E-E569-D3DB0C425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949B07-F51E-D001-D828-84958A22F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444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EFAE0-C525-C4AF-5849-687E41411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BA5BD-4000-5210-903D-87F0470EA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C0B48-07E5-6F53-912E-5573B7F0F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40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EA17D-60CE-0AD4-6677-2818BE05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DFB9E-62AD-06CC-5759-68EB5D404B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D584D3-AB34-051F-6474-9D6C7A5D4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F2EC4A-B3C3-A6AD-6401-C2713B175F2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69617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5416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DA742-4100-4429-B71F-D1A4A2399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09B3CD-90B7-88B4-EAFC-2D51B14A29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976698-0605-87C6-6AFD-8B065F184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CEEB0F-75B7-F111-FA48-B69E0CC86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645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C240F-F354-A93C-171E-7FB2E035E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AF2C6-9DE2-D4C2-8EDD-C74D32600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4AF2C-8D7F-01D5-B288-2D9726267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70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06591-16A9-66B5-D547-D1148EB1A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10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9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C64D44-34BF-F8F3-EB5F-58005C492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393" y="2766218"/>
            <a:ext cx="541545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Title Page Headline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1C6C7C-E94F-B15D-0474-8C123B4062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42393" y="435225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15DDA-F5C0-7C4A-9E22-C191D4F7DBAB}" type="datetimeFigureOut">
              <a:rPr lang="en-US" smtClean="0"/>
              <a:t>3/18/2026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985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73BB28-83F7-7289-D266-0DE2C1BAE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232BF-BFCE-FE70-0AFE-3515D4F2A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EFE6E-0D8C-A263-85A0-4FDAAF5D22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816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6B8A5A77-1F15-6046-B47A-1B4FF3A7A0E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467C2C-9762-620B-A105-C2BADCDF9ED5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521863" y="5739390"/>
            <a:ext cx="1670137" cy="111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053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58" r:id="rId3"/>
    <p:sldLayoutId id="2147483660" r:id="rId4"/>
    <p:sldLayoutId id="2147483665" r:id="rId5"/>
    <p:sldLayoutId id="2147483657" r:id="rId6"/>
    <p:sldLayoutId id="2147483670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73BB28-83F7-7289-D266-0DE2C1BAE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232BF-BFCE-FE70-0AFE-3515D4F2A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EFE6E-0D8C-A263-85A0-4FDAAF5D22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816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6B8A5A77-1F15-6046-B47A-1B4FF3A7A0E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467C2C-9762-620B-A105-C2BADCDF9E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521863" y="5739390"/>
            <a:ext cx="1670136" cy="111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28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73BB28-83F7-7289-D266-0DE2C1BAE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232BF-BFCE-FE70-0AFE-3515D4F2A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EFE6E-0D8C-A263-85A0-4FDAAF5D22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816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6B8A5A77-1F15-6046-B47A-1B4FF3A7A0E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467C2C-9762-620B-A105-C2BADCDF9ED5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521863" y="5739390"/>
            <a:ext cx="1670137" cy="111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053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microsoft.com/office/2018/10/relationships/comments" Target="../comments/modernComment_113_F109805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8_D24C1FC9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gedrKdZRzAk?feature=oembed" TargetMode="Externa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6_911B6F1D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81A50-94AF-8D41-A3FD-F6528D4FE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393" y="2766218"/>
            <a:ext cx="8296088" cy="1325563"/>
          </a:xfrm>
        </p:spPr>
        <p:txBody>
          <a:bodyPr>
            <a:normAutofit fontScale="90000"/>
          </a:bodyPr>
          <a:lstStyle/>
          <a:p>
            <a:r>
              <a:rPr lang="en-US">
                <a:latin typeface="Fira sans"/>
                <a:cs typeface="Calibri"/>
              </a:rPr>
              <a:t>Executive Director’s Report</a:t>
            </a:r>
            <a:br>
              <a:rPr lang="en-US">
                <a:latin typeface="Fira sans"/>
                <a:cs typeface="Calibri"/>
              </a:rPr>
            </a:br>
            <a:r>
              <a:rPr lang="en-US" sz="3100">
                <a:latin typeface="Fira sans"/>
                <a:cs typeface="Calibri"/>
              </a:rPr>
              <a:t>March 19, 2026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55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E8E4A-84F3-43F2-C474-A5C656862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6D319-2DAF-C2D7-43BA-4F31466DE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533" y="348192"/>
            <a:ext cx="10515600" cy="1325563"/>
          </a:xfrm>
        </p:spPr>
        <p:txBody>
          <a:bodyPr/>
          <a:lstStyle/>
          <a:p>
            <a:r>
              <a:rPr lang="en-US">
                <a:latin typeface="Fira sans" panose="020B0503050000020004" pitchFamily="34" charset="0"/>
              </a:rPr>
              <a:t>UPCOMING ITEMS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07A55B0B-840D-071A-B20F-65431D9EC710}"/>
              </a:ext>
            </a:extLst>
          </p:cNvPr>
          <p:cNvSpPr txBox="1">
            <a:spLocks/>
          </p:cNvSpPr>
          <p:nvPr/>
        </p:nvSpPr>
        <p:spPr>
          <a:xfrm>
            <a:off x="285749" y="1532467"/>
            <a:ext cx="7368118" cy="52005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>
                <a:latin typeface="Fira sans"/>
                <a:ea typeface="Calibri"/>
                <a:cs typeface="Segoe UI"/>
              </a:rPr>
              <a:t>April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  <a:buChar char="§"/>
            </a:pPr>
            <a:r>
              <a:rPr lang="en-US">
                <a:latin typeface="Fira sans"/>
                <a:ea typeface="Calibri"/>
                <a:cs typeface="Arial"/>
              </a:rPr>
              <a:t>Federal Funding Split 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  <a:buChar char="§"/>
            </a:pPr>
            <a:r>
              <a:rPr lang="en-US">
                <a:latin typeface="Fira sans"/>
                <a:ea typeface="Calibri"/>
                <a:cs typeface="Arial"/>
              </a:rPr>
              <a:t>Strategic Plan Approval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  <a:buChar char="§"/>
            </a:pPr>
            <a:r>
              <a:rPr lang="en-US">
                <a:latin typeface="Fira sans"/>
                <a:ea typeface="Calibri"/>
                <a:cs typeface="Arial"/>
              </a:rPr>
              <a:t>IT Managed Services Contract</a:t>
            </a:r>
          </a:p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>
              <a:latin typeface="Fira sans"/>
              <a:ea typeface="Calibri"/>
              <a:cs typeface="Arial"/>
            </a:endParaRPr>
          </a:p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>
                <a:latin typeface="Fira sans"/>
                <a:ea typeface="Calibri"/>
                <a:cs typeface="Segoe UI"/>
              </a:rPr>
              <a:t>May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  <a:buChar char="§"/>
            </a:pPr>
            <a:r>
              <a:rPr lang="en-US">
                <a:latin typeface="Fira sans"/>
                <a:ea typeface="Calibri"/>
                <a:cs typeface="Arial"/>
              </a:rPr>
              <a:t>Board Officer Slate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  <a:buChar char="§"/>
            </a:pPr>
            <a:r>
              <a:rPr lang="en-US">
                <a:latin typeface="Fira sans"/>
                <a:ea typeface="Calibri"/>
                <a:cs typeface="Arial"/>
              </a:rPr>
              <a:t>Strategic Plan Approval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  <a:buChar char="§"/>
            </a:pPr>
            <a:r>
              <a:rPr lang="en-US">
                <a:latin typeface="Fira sans"/>
                <a:ea typeface="Calibri"/>
                <a:cs typeface="Arial"/>
              </a:rPr>
              <a:t>Fiber Network Services Contract</a:t>
            </a:r>
          </a:p>
          <a:p>
            <a:endParaRPr lang="en-US">
              <a:ea typeface="Calibri"/>
              <a:cs typeface="Calibri"/>
            </a:endParaRPr>
          </a:p>
        </p:txBody>
      </p:sp>
      <p:pic>
        <p:nvPicPr>
          <p:cNvPr id="4" name="Picture 3" descr="A group of people standing in front of a bus&#10;&#10;AI-generated content may be incorrect.">
            <a:extLst>
              <a:ext uri="{FF2B5EF4-FFF2-40B4-BE49-F238E27FC236}">
                <a16:creationId xmlns:a16="http://schemas.microsoft.com/office/drawing/2014/main" id="{0C8E5620-6F81-E047-AACD-F4D61CFFF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567" y="1551756"/>
            <a:ext cx="5701652" cy="374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93173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67B4E-4F27-669D-A173-DC62EB2E4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557A9-A715-7A69-E44F-5A6815EC0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08990"/>
            <a:ext cx="10515600" cy="1325563"/>
          </a:xfrm>
        </p:spPr>
        <p:txBody>
          <a:bodyPr/>
          <a:lstStyle/>
          <a:p>
            <a:r>
              <a:rPr lang="en-US" u="sng">
                <a:latin typeface="Fira sans"/>
                <a:cs typeface="Calibri"/>
              </a:rPr>
              <a:t>BIG NEWS</a:t>
            </a:r>
            <a:endParaRPr lang="en-US" u="sng">
              <a:latin typeface="Fira sans" panose="020B0503050000020004" pitchFamily="34" charset="0"/>
            </a:endParaRP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168AA2C7-5829-D096-D432-A30F95E368F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11600" y="1244600"/>
            <a:ext cx="2336800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2" descr="Image preview">
            <a:extLst>
              <a:ext uri="{FF2B5EF4-FFF2-40B4-BE49-F238E27FC236}">
                <a16:creationId xmlns:a16="http://schemas.microsoft.com/office/drawing/2014/main" id="{091D815B-877B-2537-801E-2C0809AB06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684B3E8B-DB98-7859-C9D5-3062CCADBAD1}"/>
              </a:ext>
            </a:extLst>
          </p:cNvPr>
          <p:cNvSpPr txBox="1">
            <a:spLocks/>
          </p:cNvSpPr>
          <p:nvPr/>
        </p:nvSpPr>
        <p:spPr>
          <a:xfrm>
            <a:off x="474376" y="1086971"/>
            <a:ext cx="7161482" cy="531516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>
                <a:latin typeface="Fira sans"/>
                <a:ea typeface="Calibri"/>
                <a:cs typeface="Segoe UI"/>
              </a:rPr>
              <a:t> Transit Employee Appreciation Day – March 18</a:t>
            </a:r>
            <a:endParaRPr lang="en-US" b="1">
              <a:latin typeface="Fira sans"/>
              <a:ea typeface="Calibri"/>
              <a:cs typeface="Arial"/>
            </a:endParaRPr>
          </a:p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endParaRPr lang="en-US" b="1">
              <a:latin typeface="Fira sans"/>
              <a:ea typeface="Calibri"/>
              <a:cs typeface="Segoe UI"/>
            </a:endParaRPr>
          </a:p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>
              <a:latin typeface="Fira sans"/>
              <a:ea typeface="Calibri"/>
              <a:cs typeface="Arial"/>
            </a:endParaRPr>
          </a:p>
          <a:p>
            <a:endParaRPr lang="en-US">
              <a:latin typeface="Calibri" panose="020F0502020204030204"/>
              <a:ea typeface="Calibri"/>
              <a:cs typeface="Calibri" panose="020F0502020204030204"/>
            </a:endParaRPr>
          </a:p>
          <a:p>
            <a:endParaRPr lang="en-US" sz="2000">
              <a:latin typeface="Fira sans"/>
              <a:ea typeface="Calibri"/>
              <a:cs typeface="Times New Roman"/>
            </a:endParaRPr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pic>
        <p:nvPicPr>
          <p:cNvPr id="6" name="Online Media 5" title="#Transit Employee Appreciation Day at the RTA">
            <a:hlinkClick r:id="" action="ppaction://noaction"/>
            <a:extLst>
              <a:ext uri="{FF2B5EF4-FFF2-40B4-BE49-F238E27FC236}">
                <a16:creationId xmlns:a16="http://schemas.microsoft.com/office/drawing/2014/main" id="{11316DD2-4C91-76DD-FCE2-22FDC2BF040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630009" y="1429422"/>
            <a:ext cx="2966067" cy="53081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F347A3-E6FF-EBEA-6BC4-DE79569E24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9077" y="1711261"/>
            <a:ext cx="3261402" cy="2462744"/>
          </a:xfrm>
          <a:prstGeom prst="rect">
            <a:avLst/>
          </a:prstGeom>
        </p:spPr>
      </p:pic>
      <p:pic>
        <p:nvPicPr>
          <p:cNvPr id="7" name="Picture 6" descr="A group of people standing around a table full of food&#10;&#10;AI-generated content may be incorrect.">
            <a:extLst>
              <a:ext uri="{FF2B5EF4-FFF2-40B4-BE49-F238E27FC236}">
                <a16:creationId xmlns:a16="http://schemas.microsoft.com/office/drawing/2014/main" id="{E3819D87-D338-EF3B-6686-8A6F58DA53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1801" y="4292890"/>
            <a:ext cx="3261401" cy="24544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7237C7-BDD5-8375-8880-520AA00765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0230" y="1714500"/>
            <a:ext cx="3831393" cy="503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20423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92C4B-AA2C-D6D0-8E97-0171E9F2A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F5D38-2F9E-39F0-7E18-EE9062E88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142" y="186490"/>
            <a:ext cx="10515600" cy="1325563"/>
          </a:xfrm>
        </p:spPr>
        <p:txBody>
          <a:bodyPr/>
          <a:lstStyle/>
          <a:p>
            <a:r>
              <a:rPr lang="en-US">
                <a:latin typeface="Fira sans" panose="020B0503050000020004" pitchFamily="34" charset="0"/>
              </a:rPr>
              <a:t>QLINE RIDERSHIP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E558710-4076-D73C-7FE1-A5406D854C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615844"/>
              </p:ext>
            </p:extLst>
          </p:nvPr>
        </p:nvGraphicFramePr>
        <p:xfrm>
          <a:off x="8114744" y="2485524"/>
          <a:ext cx="3441031" cy="20393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8718">
                  <a:extLst>
                    <a:ext uri="{9D8B030D-6E8A-4147-A177-3AD203B41FA5}">
                      <a16:colId xmlns:a16="http://schemas.microsoft.com/office/drawing/2014/main" val="3905236147"/>
                    </a:ext>
                  </a:extLst>
                </a:gridCol>
                <a:gridCol w="1602313">
                  <a:extLst>
                    <a:ext uri="{9D8B030D-6E8A-4147-A177-3AD203B41FA5}">
                      <a16:colId xmlns:a16="http://schemas.microsoft.com/office/drawing/2014/main" val="382988722"/>
                    </a:ext>
                  </a:extLst>
                </a:gridCol>
              </a:tblGrid>
              <a:tr h="40973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Fira sans"/>
                        </a:rPr>
                        <a:t>2026 Goal</a:t>
                      </a:r>
                      <a:endParaRPr lang="en-US">
                        <a:latin typeface="Fira san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Fira sans"/>
                        </a:rPr>
                        <a:t>    1,159,198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Fira san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24640955"/>
                  </a:ext>
                </a:extLst>
              </a:tr>
              <a:tr h="54320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Fira sans"/>
                        </a:rPr>
                        <a:t>YTD Target</a:t>
                      </a:r>
                      <a:endParaRPr lang="en-US">
                        <a:latin typeface="Fira san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Fira sans"/>
                        </a:rPr>
                        <a:t>137,280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Fira sans" panose="020B05030500000200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40732602"/>
                  </a:ext>
                </a:extLst>
              </a:tr>
              <a:tr h="543206">
                <a:tc>
                  <a:txBody>
                    <a:bodyPr/>
                    <a:lstStyle/>
                    <a:p>
                      <a:pPr algn="l" fontAlgn="b"/>
                      <a:r>
                        <a:rPr lang="en-US">
                          <a:latin typeface="Fira sans"/>
                        </a:rPr>
                        <a:t>YTD Actual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Fira sans" panose="020B0503050000020004" pitchFamily="34" charset="0"/>
                        </a:rPr>
                        <a:t>136,318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7754312"/>
                  </a:ext>
                </a:extLst>
              </a:tr>
              <a:tr h="543206">
                <a:tc>
                  <a:txBody>
                    <a:bodyPr/>
                    <a:lstStyle/>
                    <a:p>
                      <a:pPr algn="l" fontAlgn="b"/>
                      <a:r>
                        <a:rPr lang="en-US" b="0">
                          <a:latin typeface="Fira sans"/>
                        </a:rPr>
                        <a:t>On/Off Target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Fira sans" panose="020B0503050000020004" pitchFamily="34" charset="0"/>
                        </a:rPr>
                        <a:t>-0.7%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97852182"/>
                  </a:ext>
                </a:extLst>
              </a:tr>
            </a:tbl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73B0394-C8CA-3648-DFD4-28D768FBA8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8539532"/>
              </p:ext>
            </p:extLst>
          </p:nvPr>
        </p:nvGraphicFramePr>
        <p:xfrm>
          <a:off x="435141" y="1512052"/>
          <a:ext cx="7032459" cy="4507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031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6C7C5-9D32-263A-D311-4E82B73A9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7A0BF-ABF1-84C3-7776-1D70376B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133" y="161925"/>
            <a:ext cx="10680700" cy="1325563"/>
          </a:xfrm>
        </p:spPr>
        <p:txBody>
          <a:bodyPr/>
          <a:lstStyle/>
          <a:p>
            <a:r>
              <a:rPr lang="en-US">
                <a:latin typeface="Fira sans"/>
                <a:cs typeface="Calibri"/>
              </a:rPr>
              <a:t>QLINE PERFORMANCE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FB69B66-74AF-B744-A061-7D008BECA3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480727"/>
              </p:ext>
            </p:extLst>
          </p:nvPr>
        </p:nvGraphicFramePr>
        <p:xfrm>
          <a:off x="2311400" y="1219199"/>
          <a:ext cx="6536268" cy="19917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0282">
                  <a:extLst>
                    <a:ext uri="{9D8B030D-6E8A-4147-A177-3AD203B41FA5}">
                      <a16:colId xmlns:a16="http://schemas.microsoft.com/office/drawing/2014/main" val="3070332810"/>
                    </a:ext>
                  </a:extLst>
                </a:gridCol>
                <a:gridCol w="1459786">
                  <a:extLst>
                    <a:ext uri="{9D8B030D-6E8A-4147-A177-3AD203B41FA5}">
                      <a16:colId xmlns:a16="http://schemas.microsoft.com/office/drawing/2014/main" val="3857413559"/>
                    </a:ext>
                  </a:extLst>
                </a:gridCol>
                <a:gridCol w="1236133">
                  <a:extLst>
                    <a:ext uri="{9D8B030D-6E8A-4147-A177-3AD203B41FA5}">
                      <a16:colId xmlns:a16="http://schemas.microsoft.com/office/drawing/2014/main" val="3124781556"/>
                    </a:ext>
                  </a:extLst>
                </a:gridCol>
                <a:gridCol w="1380067">
                  <a:extLst>
                    <a:ext uri="{9D8B030D-6E8A-4147-A177-3AD203B41FA5}">
                      <a16:colId xmlns:a16="http://schemas.microsoft.com/office/drawing/2014/main" val="3031052373"/>
                    </a:ext>
                  </a:extLst>
                </a:gridCol>
              </a:tblGrid>
              <a:tr h="508423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Metric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Target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Feb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6921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Completed Trips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Over 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526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On-time at Grand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Above 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80750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On-time at Congress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Above 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71%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358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On-time on alignment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Above 70%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61%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67%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203719"/>
                  </a:ext>
                </a:extLst>
              </a:tr>
            </a:tbl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F7F02FD-5873-589B-ED3C-58C648532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987" y="3647018"/>
            <a:ext cx="5806013" cy="237601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>
                <a:latin typeface="Fira sans"/>
                <a:ea typeface="Calibri"/>
                <a:cs typeface="Segoe UI"/>
              </a:rPr>
              <a:t>Challenges:</a:t>
            </a:r>
          </a:p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2200">
                <a:latin typeface="Fira sans"/>
              </a:rPr>
              <a:t>Signal aspects and switches need improved maintenance </a:t>
            </a:r>
          </a:p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2200">
                <a:latin typeface="Fira sans"/>
              </a:rPr>
              <a:t>Vehicle availability</a:t>
            </a:r>
          </a:p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2200">
                <a:latin typeface="Fira sans"/>
              </a:rPr>
              <a:t>Station monitors need to be updated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>
              <a:latin typeface="Fira sans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/>
            </a:endParaRPr>
          </a:p>
          <a:p>
            <a:pPr marL="0" indent="0">
              <a:spcBef>
                <a:spcPts val="1800"/>
              </a:spcBef>
              <a:buNone/>
            </a:pPr>
            <a:endParaRPr lang="en-US" sz="1600">
              <a:latin typeface="Fira sans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FB42BD7-49CA-2CD2-CF60-C28CA3109080}"/>
              </a:ext>
            </a:extLst>
          </p:cNvPr>
          <p:cNvSpPr txBox="1">
            <a:spLocks/>
          </p:cNvSpPr>
          <p:nvPr/>
        </p:nvSpPr>
        <p:spPr>
          <a:xfrm>
            <a:off x="6096000" y="3647017"/>
            <a:ext cx="5806013" cy="23760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200" b="1">
                <a:latin typeface="Fira sans"/>
                <a:ea typeface="Calibri"/>
                <a:cs typeface="Segoe UI"/>
              </a:rPr>
              <a:t>Solutions:</a:t>
            </a:r>
          </a:p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2200">
                <a:latin typeface="Fira sans"/>
              </a:rPr>
              <a:t>Signal and switch maintenance contracts are up for renewal</a:t>
            </a:r>
          </a:p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2200">
                <a:latin typeface="Fira sans"/>
              </a:rPr>
              <a:t>Evolving switch maintenance procedures</a:t>
            </a:r>
          </a:p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2200">
                <a:latin typeface="Fira sans"/>
              </a:rPr>
              <a:t>New station monitor equipment is being installed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None/>
            </a:pPr>
            <a:endParaRPr lang="en-US">
              <a:latin typeface="Fira sans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None/>
            </a:pPr>
            <a:endParaRPr lang="en-US">
              <a:latin typeface="Fira sans"/>
            </a:endParaRPr>
          </a:p>
          <a:p>
            <a:pPr marL="0" indent="0">
              <a:spcBef>
                <a:spcPts val="1800"/>
              </a:spcBef>
              <a:buFont typeface="Wingdings" pitchFamily="2" charset="2"/>
              <a:buNone/>
            </a:pPr>
            <a:endParaRPr lang="en-US" sz="1600">
              <a:latin typeface="Fira sans"/>
            </a:endParaRPr>
          </a:p>
        </p:txBody>
      </p:sp>
    </p:spTree>
    <p:extLst>
      <p:ext uri="{BB962C8B-B14F-4D97-AF65-F5344CB8AC3E}">
        <p14:creationId xmlns:p14="http://schemas.microsoft.com/office/powerpoint/2010/main" val="2162258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2BB6D-57EF-795E-E517-29DD7747A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1E649-4AAC-8740-C1B8-91C3A4342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768" y="3626"/>
            <a:ext cx="10515600" cy="1325563"/>
          </a:xfrm>
        </p:spPr>
        <p:txBody>
          <a:bodyPr/>
          <a:lstStyle/>
          <a:p>
            <a:r>
              <a:rPr lang="en-US">
                <a:latin typeface="Fira sans"/>
                <a:cs typeface="Calibri"/>
              </a:rPr>
              <a:t>D2A2 and DAX RIDERSHIP</a:t>
            </a:r>
            <a:endParaRPr lang="en-US">
              <a:latin typeface="Fira sans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66990EEC-6321-9C60-B139-20AA558F1B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7453794"/>
              </p:ext>
            </p:extLst>
          </p:nvPr>
        </p:nvGraphicFramePr>
        <p:xfrm>
          <a:off x="4560135" y="5109410"/>
          <a:ext cx="3071729" cy="12550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8132">
                  <a:extLst>
                    <a:ext uri="{9D8B030D-6E8A-4147-A177-3AD203B41FA5}">
                      <a16:colId xmlns:a16="http://schemas.microsoft.com/office/drawing/2014/main" val="3905236147"/>
                    </a:ext>
                  </a:extLst>
                </a:gridCol>
                <a:gridCol w="1603597">
                  <a:extLst>
                    <a:ext uri="{9D8B030D-6E8A-4147-A177-3AD203B41FA5}">
                      <a16:colId xmlns:a16="http://schemas.microsoft.com/office/drawing/2014/main" val="382988722"/>
                    </a:ext>
                  </a:extLst>
                </a:gridCol>
              </a:tblGrid>
              <a:tr h="33357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Fira sans"/>
                        </a:rPr>
                        <a:t>2026 Goal</a:t>
                      </a:r>
                      <a:endParaRPr lang="en-US">
                        <a:latin typeface="Fira san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Fira sans"/>
                        </a:rPr>
                        <a:t>15% increase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Fira san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24640955"/>
                  </a:ext>
                </a:extLst>
              </a:tr>
              <a:tr h="4792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Fira sans"/>
                        </a:rPr>
                        <a:t>D2A2</a:t>
                      </a:r>
                      <a:endParaRPr lang="en-US">
                        <a:latin typeface="Fira san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Fira sans"/>
                        </a:rPr>
                        <a:t>22%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Fira sans" panose="020B05030500000200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40732602"/>
                  </a:ext>
                </a:extLst>
              </a:tr>
              <a:tr h="442241">
                <a:tc>
                  <a:txBody>
                    <a:bodyPr/>
                    <a:lstStyle/>
                    <a:p>
                      <a:pPr algn="l" fontAlgn="b"/>
                      <a:r>
                        <a:rPr lang="en-US">
                          <a:latin typeface="Fira sans"/>
                        </a:rPr>
                        <a:t>DAX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Fira sans" panose="020B0503050000020004" pitchFamily="34" charset="0"/>
                        </a:rPr>
                        <a:t>23%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7754312"/>
                  </a:ext>
                </a:extLst>
              </a:tr>
            </a:tbl>
          </a:graphicData>
        </a:graphic>
      </p:graphicFrame>
      <p:graphicFrame>
        <p:nvGraphicFramePr>
          <p:cNvPr id="3" name="Chart 2" descr="Chart type: Clustered Column. Multiple values by 'Field1'&#10;&#10;Description automatically generated">
            <a:extLst>
              <a:ext uri="{FF2B5EF4-FFF2-40B4-BE49-F238E27FC236}">
                <a16:creationId xmlns:a16="http://schemas.microsoft.com/office/drawing/2014/main" id="{0BAFB815-4A5F-1BEC-D7D0-7B6A8F938AD0}"/>
              </a:ext>
              <a:ext uri="{147F2762-F138-4A5C-976F-8EAC2B608ADB}">
                <a16:predDERef xmlns:a16="http://schemas.microsoft.com/office/drawing/2014/main" pred="{D466A7BA-247B-DA72-9BFB-C1D78B7A18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3832850"/>
              </p:ext>
            </p:extLst>
          </p:nvPr>
        </p:nvGraphicFramePr>
        <p:xfrm>
          <a:off x="171834" y="1418390"/>
          <a:ext cx="5924165" cy="3360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466A7BA-247B-DA72-9BFB-C1D78B7A18A5}"/>
              </a:ext>
              <a:ext uri="{147F2762-F138-4A5C-976F-8EAC2B608ADB}">
                <a16:predDERef xmlns:a16="http://schemas.microsoft.com/office/drawing/2014/main" pred="{6996A814-2312-D371-F636-B75CB15D7B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8953570"/>
              </p:ext>
            </p:extLst>
          </p:nvPr>
        </p:nvGraphicFramePr>
        <p:xfrm>
          <a:off x="6095999" y="1418390"/>
          <a:ext cx="5924167" cy="3360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46218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05637-C73C-B117-B60F-A85999E2E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EED5D-C37E-A488-4AC4-0765FD0CA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271" y="0"/>
            <a:ext cx="10515600" cy="1325563"/>
          </a:xfrm>
        </p:spPr>
        <p:txBody>
          <a:bodyPr/>
          <a:lstStyle/>
          <a:p>
            <a:r>
              <a:rPr lang="en-US">
                <a:latin typeface="Fira sans"/>
                <a:cs typeface="Calibri"/>
              </a:rPr>
              <a:t>TRANSIT APP</a:t>
            </a:r>
            <a:endParaRPr lang="en-US">
              <a:latin typeface="Fira sans" panose="020B0503050000020004" pitchFamily="34" charset="0"/>
            </a:endParaRP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DDBBDB2D-A48A-7F62-D4CC-DAED5CB415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11600" y="1244600"/>
            <a:ext cx="2336800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060CC415-0735-7CED-0CA2-264D92FE3D02}"/>
              </a:ext>
            </a:extLst>
          </p:cNvPr>
          <p:cNvSpPr txBox="1">
            <a:spLocks/>
          </p:cNvSpPr>
          <p:nvPr/>
        </p:nvSpPr>
        <p:spPr>
          <a:xfrm>
            <a:off x="463490" y="942826"/>
            <a:ext cx="8258137" cy="58083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>
                <a:latin typeface="Fira sans"/>
                <a:ea typeface="Calibri"/>
                <a:cs typeface="Segoe UI"/>
              </a:rPr>
              <a:t> Key Performance Indicators</a:t>
            </a:r>
            <a:endParaRPr lang="en-US" b="1">
              <a:latin typeface="Fira sans"/>
              <a:ea typeface="Calibri"/>
              <a:cs typeface="Arial"/>
            </a:endParaRP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  <a:buChar char="§"/>
            </a:pPr>
            <a:r>
              <a:rPr lang="en-US" sz="2000">
                <a:latin typeface="Fira sans"/>
                <a:ea typeface="Calibri"/>
                <a:cs typeface="Calibri"/>
              </a:rPr>
              <a:t>Initial Focus - Downloads and Users (Goal: 20% increase year over year)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  <a:buChar char="§"/>
            </a:pPr>
            <a:r>
              <a:rPr lang="en-US" sz="2000">
                <a:latin typeface="Fira sans"/>
                <a:ea typeface="Calibri"/>
                <a:cs typeface="Calibri"/>
              </a:rPr>
              <a:t>Other Indicators – Sessions, System Usage (trips/ratings), Mobile Payment Usage</a:t>
            </a:r>
          </a:p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endParaRPr lang="en-US">
              <a:latin typeface="Fira Sans"/>
              <a:ea typeface="Calibri"/>
              <a:cs typeface="Calibri"/>
            </a:endParaRPr>
          </a:p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>
                <a:latin typeface="Fira Sans"/>
                <a:ea typeface="Calibri"/>
                <a:cs typeface="Calibri"/>
              </a:rPr>
              <a:t>Metrics (Feb 2026)</a:t>
            </a:r>
            <a:endParaRPr lang="en-US">
              <a:solidFill>
                <a:srgbClr val="000000"/>
              </a:solidFill>
              <a:latin typeface="Fira Sans"/>
            </a:endParaRP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</a:pPr>
            <a:r>
              <a:rPr lang="en-US" sz="2000" b="1">
                <a:latin typeface="Fira Sans"/>
                <a:ea typeface="Calibri"/>
                <a:cs typeface="Calibri"/>
              </a:rPr>
              <a:t>Users:</a:t>
            </a:r>
            <a:r>
              <a:rPr lang="en-US" sz="2000">
                <a:latin typeface="Fira Sans"/>
                <a:ea typeface="Calibri"/>
                <a:cs typeface="Calibri"/>
              </a:rPr>
              <a:t> 44,668 (+23% from Feb. 2025)</a:t>
            </a:r>
            <a:endParaRPr lang="en-US" sz="2000">
              <a:solidFill>
                <a:srgbClr val="000000"/>
              </a:solidFill>
              <a:latin typeface="Fira Sans"/>
              <a:ea typeface="Calibri"/>
              <a:cs typeface="Calibri"/>
            </a:endParaRP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</a:pPr>
            <a:r>
              <a:rPr lang="en-US" sz="2000" b="1">
                <a:latin typeface="Fira Sans"/>
                <a:ea typeface="Calibri"/>
                <a:cs typeface="Calibri"/>
              </a:rPr>
              <a:t>Downloads:</a:t>
            </a:r>
            <a:r>
              <a:rPr lang="en-US" sz="2000">
                <a:latin typeface="Fira Sans"/>
                <a:ea typeface="Calibri"/>
                <a:cs typeface="Calibri"/>
              </a:rPr>
              <a:t> 3,886 (+22% from Feb. 2025)</a:t>
            </a:r>
            <a:endParaRPr lang="en-US" sz="2000">
              <a:solidFill>
                <a:srgbClr val="000000"/>
              </a:solidFill>
              <a:latin typeface="Fira Sans"/>
              <a:ea typeface="Calibri"/>
              <a:cs typeface="Calibri"/>
            </a:endParaRP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</a:pPr>
            <a:r>
              <a:rPr lang="en-US" sz="2000" b="1">
                <a:latin typeface="Fira Sans"/>
                <a:ea typeface="Calibri"/>
                <a:cs typeface="Calibri"/>
              </a:rPr>
              <a:t>Sessions:</a:t>
            </a:r>
            <a:r>
              <a:rPr lang="en-US" sz="2000">
                <a:latin typeface="Fira Sans"/>
                <a:ea typeface="Calibri"/>
                <a:cs typeface="Calibri"/>
              </a:rPr>
              <a:t> 3M (+29% from Feb. 2025) - average of 68 sessions per rider</a:t>
            </a:r>
            <a:endParaRPr lang="en-US" sz="1000">
              <a:latin typeface="Fira sans"/>
              <a:ea typeface="Calibri"/>
              <a:cs typeface="Calibri"/>
            </a:endParaRPr>
          </a:p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>
              <a:latin typeface="Fira Sans"/>
              <a:ea typeface="Calibri"/>
              <a:cs typeface="Calibri"/>
            </a:endParaRPr>
          </a:p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>
                <a:latin typeface="Fira sans"/>
                <a:ea typeface="Calibri"/>
                <a:cs typeface="Segoe UI"/>
              </a:rPr>
              <a:t>Marketing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  <a:buChar char="§"/>
            </a:pPr>
            <a:r>
              <a:rPr lang="en-US" sz="2000">
                <a:latin typeface="Fira sans"/>
                <a:ea typeface="Calibri"/>
                <a:cs typeface="Arial"/>
              </a:rPr>
              <a:t>Vehicle/Stops/Station Decals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  <a:buChar char="§"/>
            </a:pPr>
            <a:r>
              <a:rPr lang="en-US" sz="2000">
                <a:latin typeface="Fira sans"/>
                <a:ea typeface="Calibri"/>
                <a:cs typeface="Arial"/>
              </a:rPr>
              <a:t>Rider Education</a:t>
            </a:r>
          </a:p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>
              <a:latin typeface="Fira sans"/>
              <a:ea typeface="Calibri"/>
              <a:cs typeface="Arial"/>
            </a:endParaRPr>
          </a:p>
          <a:p>
            <a:endParaRPr lang="en-US">
              <a:latin typeface="Calibri" panose="020F0502020204030204"/>
              <a:ea typeface="Calibri"/>
              <a:cs typeface="Calibri" panose="020F0502020204030204"/>
            </a:endParaRPr>
          </a:p>
          <a:p>
            <a:endParaRPr lang="en-US" sz="2000">
              <a:latin typeface="Fira sans"/>
              <a:ea typeface="Calibri"/>
              <a:cs typeface="Times New Roman"/>
            </a:endParaRPr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pic>
        <p:nvPicPr>
          <p:cNvPr id="3" name="Picture 2" descr="A person in a black hoodie and sunglasses standing in a train&#10;&#10;AI-generated content may be incorrect.">
            <a:extLst>
              <a:ext uri="{FF2B5EF4-FFF2-40B4-BE49-F238E27FC236}">
                <a16:creationId xmlns:a16="http://schemas.microsoft.com/office/drawing/2014/main" id="{19F06BE9-88DE-D3BF-F117-FCF6B19CCC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2447" y="1327842"/>
            <a:ext cx="3106471" cy="414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49423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C636D-9874-A05C-77CB-BD369C65D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A0D2E-DC42-1227-B1FB-FD9566731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00" y="0"/>
            <a:ext cx="10515600" cy="1325563"/>
          </a:xfrm>
        </p:spPr>
        <p:txBody>
          <a:bodyPr/>
          <a:lstStyle/>
          <a:p>
            <a:r>
              <a:rPr lang="en-US">
                <a:latin typeface="Fira sans"/>
                <a:cs typeface="Calibri"/>
              </a:rPr>
              <a:t>TRANSIT APP STATION &amp; STOP DECALS</a:t>
            </a:r>
            <a:endParaRPr lang="en-US">
              <a:latin typeface="Fira sans" panose="020B0503050000020004" pitchFamily="34" charset="0"/>
            </a:endParaRP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6257432F-E3E4-4741-7115-5DE3C4DE9F3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11600" y="1244600"/>
            <a:ext cx="2336800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 descr="A red and white card with text and symbols on it&#10;&#10;AI-generated content may be incorrect.">
            <a:extLst>
              <a:ext uri="{FF2B5EF4-FFF2-40B4-BE49-F238E27FC236}">
                <a16:creationId xmlns:a16="http://schemas.microsoft.com/office/drawing/2014/main" id="{72A35C7E-9D2D-7BFA-ACE0-E1F0D96C2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534" y="1032071"/>
            <a:ext cx="3050658" cy="5624338"/>
          </a:xfrm>
          <a:prstGeom prst="rect">
            <a:avLst/>
          </a:prstGeom>
        </p:spPr>
      </p:pic>
      <p:pic>
        <p:nvPicPr>
          <p:cNvPr id="6" name="Picture 5" descr="A green and yellow background with white text&#10;&#10;AI-generated content may be incorrect.">
            <a:extLst>
              <a:ext uri="{FF2B5EF4-FFF2-40B4-BE49-F238E27FC236}">
                <a16:creationId xmlns:a16="http://schemas.microsoft.com/office/drawing/2014/main" id="{B5BB2A82-872A-25F9-62B3-EB7423D18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0270" y="5319404"/>
            <a:ext cx="6268425" cy="1334160"/>
          </a:xfrm>
          <a:prstGeom prst="rect">
            <a:avLst/>
          </a:prstGeom>
        </p:spPr>
      </p:pic>
      <p:pic>
        <p:nvPicPr>
          <p:cNvPr id="10" name="Picture 9" descr="A blue and white advertisement with text and blue and white text&#10;&#10;AI-generated content may be incorrect.">
            <a:extLst>
              <a:ext uri="{FF2B5EF4-FFF2-40B4-BE49-F238E27FC236}">
                <a16:creationId xmlns:a16="http://schemas.microsoft.com/office/drawing/2014/main" id="{8BB3E529-7ADB-789A-57AE-5624CE2797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5635" y="1034144"/>
            <a:ext cx="6255327" cy="419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097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D4B55-3941-E175-B2F9-111E5DB84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A94C3-908E-2B04-902D-5849A7E90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768" y="221340"/>
            <a:ext cx="10515600" cy="1325563"/>
          </a:xfrm>
        </p:spPr>
        <p:txBody>
          <a:bodyPr/>
          <a:lstStyle/>
          <a:p>
            <a:r>
              <a:rPr lang="en-US">
                <a:latin typeface="Fira sans"/>
                <a:cs typeface="Calibri"/>
              </a:rPr>
              <a:t>PROGRAM UPDATES</a:t>
            </a:r>
            <a:endParaRPr lang="en-US">
              <a:latin typeface="Fira sans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364857B-D35C-1521-02A5-4F2F15C84CEC}"/>
              </a:ext>
            </a:extLst>
          </p:cNvPr>
          <p:cNvSpPr txBox="1">
            <a:spLocks/>
          </p:cNvSpPr>
          <p:nvPr/>
        </p:nvSpPr>
        <p:spPr>
          <a:xfrm>
            <a:off x="585250" y="1554040"/>
            <a:ext cx="11081817" cy="40570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>
                <a:latin typeface="Fira sans"/>
              </a:rPr>
              <a:t>Regional Capital Program and Federal Funding Action scheduled for April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>
                <a:latin typeface="Fira sans"/>
              </a:rPr>
              <a:t>Procurements in process: IT Managed Services, Fiber Network Managed Services, Enterprise Resource Planning Tool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>
                <a:latin typeface="Fira sans"/>
              </a:rPr>
              <a:t>New State Infrastructure Funding: Call for Projects in April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>
                <a:latin typeface="Fira sans"/>
                <a:ea typeface="+mn-lt"/>
                <a:cs typeface="+mn-lt"/>
              </a:rPr>
              <a:t>Finalist Access to Transit Sites Identified: Southfield, Detroit, Warren, Pittsfield Township, and Dearborn</a:t>
            </a:r>
            <a:endParaRPr lang="en-US" sz="2800">
              <a:latin typeface="Fira sans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80364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84E6F-AA91-D728-63E3-2D410A5B2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97B70-64B5-6095-5666-1B2C014D5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768" y="221340"/>
            <a:ext cx="10515600" cy="1325563"/>
          </a:xfrm>
        </p:spPr>
        <p:txBody>
          <a:bodyPr/>
          <a:lstStyle/>
          <a:p>
            <a:r>
              <a:rPr lang="en-US">
                <a:latin typeface="Fira sans"/>
                <a:cs typeface="Calibri"/>
              </a:rPr>
              <a:t>ATP EXAMPLE</a:t>
            </a:r>
            <a:endParaRPr lang="en-US">
              <a:latin typeface="Fira sans"/>
            </a:endParaRPr>
          </a:p>
        </p:txBody>
      </p:sp>
      <p:pic>
        <p:nvPicPr>
          <p:cNvPr id="3" name="Picture 2" descr="Aerial view of a neighborhood&#10;&#10;AI-generated content may be incorrect.">
            <a:extLst>
              <a:ext uri="{FF2B5EF4-FFF2-40B4-BE49-F238E27FC236}">
                <a16:creationId xmlns:a16="http://schemas.microsoft.com/office/drawing/2014/main" id="{E54898D5-ADBB-9907-3896-B78DB28008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34" r="12169" b="-189"/>
          <a:stretch>
            <a:fillRect/>
          </a:stretch>
        </p:blipFill>
        <p:spPr>
          <a:xfrm>
            <a:off x="570570" y="1201504"/>
            <a:ext cx="8432554" cy="540207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38E3059-BE82-F6D9-C518-FE42AEC02C52}"/>
              </a:ext>
            </a:extLst>
          </p:cNvPr>
          <p:cNvSpPr/>
          <p:nvPr/>
        </p:nvSpPr>
        <p:spPr>
          <a:xfrm>
            <a:off x="9157929" y="5949509"/>
            <a:ext cx="988589" cy="5572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464402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s">
  <a:themeElements>
    <a:clrScheme name="RTA">
      <a:dk1>
        <a:srgbClr val="000000"/>
      </a:dk1>
      <a:lt1>
        <a:srgbClr val="FFFFFF"/>
      </a:lt1>
      <a:dk2>
        <a:srgbClr val="002F57"/>
      </a:dk2>
      <a:lt2>
        <a:srgbClr val="D9EBF9"/>
      </a:lt2>
      <a:accent1>
        <a:srgbClr val="0077C8"/>
      </a:accent1>
      <a:accent2>
        <a:srgbClr val="006170"/>
      </a:accent2>
      <a:accent3>
        <a:srgbClr val="B1E3E3"/>
      </a:accent3>
      <a:accent4>
        <a:srgbClr val="00A3AD"/>
      </a:accent4>
      <a:accent5>
        <a:srgbClr val="8B83D7"/>
      </a:accent5>
      <a:accent6>
        <a:srgbClr val="FED880"/>
      </a:accent6>
      <a:hlink>
        <a:srgbClr val="C3D600"/>
      </a:hlink>
      <a:folHlink>
        <a:srgbClr val="D69A2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TA_PP_template" id="{02E0CCA5-8B73-2E48-9EDB-26C2E51E1CC8}" vid="{C637376B-4636-8243-ABE2-6A9023452D2F}"/>
    </a:ext>
  </a:extLst>
</a:theme>
</file>

<file path=ppt/theme/theme2.xml><?xml version="1.0" encoding="utf-8"?>
<a:theme xmlns:a="http://schemas.openxmlformats.org/drawingml/2006/main" name="Interior Slides - light">
  <a:themeElements>
    <a:clrScheme name="Sunrise Blast">
      <a:dk1>
        <a:srgbClr val="000000"/>
      </a:dk1>
      <a:lt1>
        <a:srgbClr val="FFFFFF"/>
      </a:lt1>
      <a:dk2>
        <a:srgbClr val="002F57"/>
      </a:dk2>
      <a:lt2>
        <a:srgbClr val="D9EBF9"/>
      </a:lt2>
      <a:accent1>
        <a:srgbClr val="0077C8"/>
      </a:accent1>
      <a:accent2>
        <a:srgbClr val="006170"/>
      </a:accent2>
      <a:accent3>
        <a:srgbClr val="B1E3E3"/>
      </a:accent3>
      <a:accent4>
        <a:srgbClr val="00A3AD"/>
      </a:accent4>
      <a:accent5>
        <a:srgbClr val="8B83D7"/>
      </a:accent5>
      <a:accent6>
        <a:srgbClr val="FED880"/>
      </a:accent6>
      <a:hlink>
        <a:srgbClr val="C3D600"/>
      </a:hlink>
      <a:folHlink>
        <a:srgbClr val="D69A2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TA_PP_template" id="{02E0CCA5-8B73-2E48-9EDB-26C2E51E1CC8}" vid="{14545453-5D7B-F049-97B4-6B490B3AE8B0}"/>
    </a:ext>
  </a:extLst>
</a:theme>
</file>

<file path=ppt/theme/theme3.xml><?xml version="1.0" encoding="utf-8"?>
<a:theme xmlns:a="http://schemas.openxmlformats.org/drawingml/2006/main" name="Interior Slides - dark">
  <a:themeElements>
    <a:clrScheme name="Sunrise Blast">
      <a:dk1>
        <a:srgbClr val="000000"/>
      </a:dk1>
      <a:lt1>
        <a:srgbClr val="FFFFFF"/>
      </a:lt1>
      <a:dk2>
        <a:srgbClr val="002F57"/>
      </a:dk2>
      <a:lt2>
        <a:srgbClr val="D9EBF9"/>
      </a:lt2>
      <a:accent1>
        <a:srgbClr val="0077C8"/>
      </a:accent1>
      <a:accent2>
        <a:srgbClr val="006170"/>
      </a:accent2>
      <a:accent3>
        <a:srgbClr val="B1E3E3"/>
      </a:accent3>
      <a:accent4>
        <a:srgbClr val="00A3AD"/>
      </a:accent4>
      <a:accent5>
        <a:srgbClr val="8B83D7"/>
      </a:accent5>
      <a:accent6>
        <a:srgbClr val="FED880"/>
      </a:accent6>
      <a:hlink>
        <a:srgbClr val="C3D600"/>
      </a:hlink>
      <a:folHlink>
        <a:srgbClr val="D69A2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TA_PP_template" id="{02E0CCA5-8B73-2E48-9EDB-26C2E51E1CC8}" vid="{70232FFB-355D-7046-96B0-9B5923F013E1}"/>
    </a:ext>
  </a:extLst>
</a:theme>
</file>

<file path=ppt/theme/theme4.xml><?xml version="1.0" encoding="utf-8"?>
<a:theme xmlns:a="http://schemas.openxmlformats.org/drawingml/2006/main" name="Interior Slides - light">
  <a:themeElements>
    <a:clrScheme name="Sunrise Blast">
      <a:dk1>
        <a:srgbClr val="000000"/>
      </a:dk1>
      <a:lt1>
        <a:srgbClr val="FFFFFF"/>
      </a:lt1>
      <a:dk2>
        <a:srgbClr val="002F57"/>
      </a:dk2>
      <a:lt2>
        <a:srgbClr val="D9EBF9"/>
      </a:lt2>
      <a:accent1>
        <a:srgbClr val="0077C8"/>
      </a:accent1>
      <a:accent2>
        <a:srgbClr val="006170"/>
      </a:accent2>
      <a:accent3>
        <a:srgbClr val="B1E3E3"/>
      </a:accent3>
      <a:accent4>
        <a:srgbClr val="00A3AD"/>
      </a:accent4>
      <a:accent5>
        <a:srgbClr val="8B83D7"/>
      </a:accent5>
      <a:accent6>
        <a:srgbClr val="FED880"/>
      </a:accent6>
      <a:hlink>
        <a:srgbClr val="C3D600"/>
      </a:hlink>
      <a:folHlink>
        <a:srgbClr val="D69A2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TA PPT Template.potx" id="{32386D4E-1D83-4D9E-9AFB-ED13C4AB83A0}" vid="{BCF1D3CD-DE74-4516-A239-10F7D02862F9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9185655-8726-4475-aef9-49b8623ad33a" xsi:nil="true"/>
    <lcf76f155ced4ddcb4097134ff3c332f xmlns="fe7c532b-38f3-4666-b1fb-8e86aa2bd897">
      <Terms xmlns="http://schemas.microsoft.com/office/infopath/2007/PartnerControls"/>
    </lcf76f155ced4ddcb4097134ff3c332f>
    <About xmlns="fe7c532b-38f3-4666-b1fb-8e86aa2bd89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E991C34103414387BB615B444B30A3" ma:contentTypeVersion="25" ma:contentTypeDescription="Create a new document." ma:contentTypeScope="" ma:versionID="4de07358368d8af58e7c2097050a05a1">
  <xsd:schema xmlns:xsd="http://www.w3.org/2001/XMLSchema" xmlns:xs="http://www.w3.org/2001/XMLSchema" xmlns:p="http://schemas.microsoft.com/office/2006/metadata/properties" xmlns:ns2="fe7c532b-38f3-4666-b1fb-8e86aa2bd897" xmlns:ns3="49185655-8726-4475-aef9-49b8623ad33a" targetNamespace="http://schemas.microsoft.com/office/2006/metadata/properties" ma:root="true" ma:fieldsID="beb75d37dd93de74e57dcb5f04bbe4a2" ns2:_="" ns3:_="">
    <xsd:import namespace="fe7c532b-38f3-4666-b1fb-8e86aa2bd897"/>
    <xsd:import namespace="49185655-8726-4475-aef9-49b8623ad3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About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7c532b-38f3-4666-b1fb-8e86aa2bd8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616b5a2-0f7e-4bb5-95b7-91faf2cc8e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bout" ma:index="23" nillable="true" ma:displayName="About" ma:format="Dropdown" ma:internalName="About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185655-8726-4475-aef9-49b8623ad33a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2ac455c8-b205-40f7-84ac-de4fc68d5261}" ma:internalName="TaxCatchAll" ma:showField="CatchAllData" ma:web="49185655-8726-4475-aef9-49b8623ad33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0E9C3E-2287-4B87-882D-4294CA33A3A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EBD288-C103-4522-A2F2-2CF4FEED5987}">
  <ds:schemaRefs>
    <ds:schemaRef ds:uri="49185655-8726-4475-aef9-49b8623ad33a"/>
    <ds:schemaRef ds:uri="fe7c532b-38f3-4666-b1fb-8e86aa2bd897"/>
    <ds:schemaRef ds:uri="http://schemas.microsoft.com/office/2006/metadata/properties"/>
    <ds:schemaRef ds:uri="http://schemas.microsoft.com/office/infopath/2007/PartnerControls"/>
    <ds:schemaRef ds:uri="http://www.w3.org/2000/xmlns/"/>
    <ds:schemaRef ds:uri="http://www.w3.org/2001/XMLSchema-instance"/>
  </ds:schemaRefs>
</ds:datastoreItem>
</file>

<file path=customXml/itemProps3.xml><?xml version="1.0" encoding="utf-8"?>
<ds:datastoreItem xmlns:ds="http://schemas.openxmlformats.org/officeDocument/2006/customXml" ds:itemID="{E28A2AF5-1821-40E6-8D6D-1AF554BA6B3B}">
  <ds:schemaRefs>
    <ds:schemaRef ds:uri="49185655-8726-4475-aef9-49b8623ad33a"/>
    <ds:schemaRef ds:uri="fe7c532b-38f3-4666-b1fb-8e86aa2bd89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RTA PPT Template</Template>
  <Application>Microsoft Office PowerPoint</Application>
  <PresentationFormat>Widescreen</PresentationFormat>
  <Slides>10</Slides>
  <Notes>4</Notes>
  <HiddenSlides>0</HiddenSlide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Title Slides</vt:lpstr>
      <vt:lpstr>Interior Slides - light</vt:lpstr>
      <vt:lpstr>Interior Slides - dark</vt:lpstr>
      <vt:lpstr>Interior Slides - light</vt:lpstr>
      <vt:lpstr>Executive Director’s Report March 19, 2026</vt:lpstr>
      <vt:lpstr>BIG NEWS</vt:lpstr>
      <vt:lpstr>QLINE RIDERSHIP</vt:lpstr>
      <vt:lpstr>QLINE PERFORMANCE</vt:lpstr>
      <vt:lpstr>D2A2 and DAX RIDERSHIP</vt:lpstr>
      <vt:lpstr>TRANSIT APP</vt:lpstr>
      <vt:lpstr>TRANSIT APP STATION &amp; STOP DECALS</vt:lpstr>
      <vt:lpstr>PROGRAM UPDATES</vt:lpstr>
      <vt:lpstr>ATP EXAMPLE</vt:lpstr>
      <vt:lpstr>UPCOMING ITEMS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Executive Director’s Report October 17, 2024</dc:title>
  <dc:creator>Ben Stupka</dc:creator>
  <cp:revision>1</cp:revision>
  <dcterms:created xsi:type="dcterms:W3CDTF">2024-10-07T13:30:33Z</dcterms:created>
  <dcterms:modified xsi:type="dcterms:W3CDTF">2026-03-18T19:10:27Z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0x010100DDE991C34103414387BB615B444B30A3</vt:lpwstr>
  </property>
  <property fmtid="{D5CDD505-2E9C-101B-9397-08002B2CF9AE}" pid="3" name="MediaServiceImageTags">
    <vt:lpwstr/>
  </property>
</Properties>
</file>