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  <p:sldMasterId id="2147483666" r:id="rId6"/>
    <p:sldMasterId id="2147483671" r:id="rId7"/>
  </p:sldMasterIdLst>
  <p:notesMasterIdLst>
    <p:notesMasterId r:id="rId19"/>
  </p:notesMasterIdLst>
  <p:sldIdLst>
    <p:sldId id="256" r:id="rId8"/>
    <p:sldId id="264" r:id="rId9"/>
    <p:sldId id="287" r:id="rId10"/>
    <p:sldId id="279" r:id="rId11"/>
    <p:sldId id="297" r:id="rId12"/>
    <p:sldId id="271" r:id="rId13"/>
    <p:sldId id="294" r:id="rId14"/>
    <p:sldId id="295" r:id="rId15"/>
    <p:sldId id="270" r:id="rId16"/>
    <p:sldId id="296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8CD401-4764-8FCF-1F20-74CE58A9A346}" name="Ben Stupka" initials="" userId="S::bstupka@rtamichigan.org::e5115938-a83e-4199-942f-4d4356825242" providerId="AD"/>
  <p188:author id="{314E1819-645C-7399-1A3F-571FADD5FEF5}" name="Corri Wofford" initials="CW" userId="S::cwofford@rtamichigan.org::1b448e11-2cc7-4d1a-b18a-0f56ce809f99" providerId="AD"/>
  <p188:author id="{4858EE33-CDC3-6E15-81C5-5499D3349D35}" name="Melanie Piana" initials="MP" userId="S::mpiana@rtamichigan.org::1cf05c14-ed14-41fc-8830-5fbce76957bb" providerId="AD"/>
  <p188:author id="{723F6977-F954-2362-1BB4-299D6B9B3FAB}" name="Travis Grubb" initials="TG" userId="S::tgrubb@rtamichigan.org::f89fc187-bd5e-4f41-b911-98bc368e6910" providerId="AD"/>
  <p188:author id="{856F4291-A05D-AFD6-BA54-069F7F430B1A}" name="Isaac Constans" initials="IC" userId="S::iconstans@rtamichigan.org::8e18545c-34a8-4adc-9d99-775c8a24252c" providerId="AD"/>
  <p188:author id="{E8DE00A2-B313-E48E-0373-57BF092B7C15}" name="Khalil Davis" initials="KD" userId="S::kdavis@rtamichigan.org::3bdaa08e-5660-49f1-bb8b-9c623ba50f47" providerId="AD"/>
  <p188:author id="{95EB13AC-3977-C6F1-10CA-1AD7BDB0E1C9}" name="Jonathan Shead" initials="JS" userId="S::jshead@rtamichigan.org::187491de-3222-4ec3-b384-a67745fc3886" providerId="AD"/>
  <p188:author id="{2A5E46C1-1736-E912-E5F9-3535ED8D1DBB}" name="Mshadoni Smith-Jackson" initials="MS" userId="S::msjackson@rtamichigan.org::9b81cc06-9562-43b7-9f78-2388c0d6efc5" providerId="AD"/>
  <p188:author id="{F08763F8-3B7A-0CE4-4712-63A58C9DA2A5}" name="Julia Roberts" initials="JR" userId="S::jroberts@rtamichigan.org::978b2690-a9da-4f96-86eb-c46062fea6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7"/>
    <a:srgbClr val="F0DA3C"/>
    <a:srgbClr val="4A9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B04D51-A154-CD00-1B30-4AEED0AE44FF}" v="126" dt="2026-08-19T18:50:04.761"/>
    <p1510:client id="{4B408D24-17BA-6502-7877-CC2194B7335C}" v="81" dt="2026-08-18T16:41:02.758"/>
    <p1510:client id="{83A544E1-902F-7760-1BB4-CC79B0F787A4}" v="1336" dt="2026-08-17T19:18:06.726"/>
    <p1510:client id="{CC6D13BD-CA77-DA5E-4D54-9E8C73957437}" v="423" dt="2026-08-18T19:53:58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Stupka" userId="S::bstupka@rtamichigan.org::e5115938-a83e-4199-942f-4d4356825242" providerId="AD" clId="Web-{9481E215-3AD4-13DA-F3AC-ECCA041CBF95}"/>
    <pc:docChg chg="modSld">
      <pc:chgData name="Ben Stupka" userId="S::bstupka@rtamichigan.org::e5115938-a83e-4199-942f-4d4356825242" providerId="AD" clId="Web-{9481E215-3AD4-13DA-F3AC-ECCA041CBF95}" dt="2026-08-17T12:54:40.120" v="152" actId="20577"/>
      <pc:docMkLst>
        <pc:docMk/>
      </pc:docMkLst>
      <pc:sldChg chg="modSp">
        <pc:chgData name="Ben Stupka" userId="S::bstupka@rtamichigan.org::e5115938-a83e-4199-942f-4d4356825242" providerId="AD" clId="Web-{9481E215-3AD4-13DA-F3AC-ECCA041CBF95}" dt="2026-08-17T12:48:36.511" v="7" actId="20577"/>
        <pc:sldMkLst>
          <pc:docMk/>
          <pc:sldMk cId="638955450" sldId="256"/>
        </pc:sldMkLst>
        <pc:spChg chg="mod">
          <ac:chgData name="Ben Stupka" userId="S::bstupka@rtamichigan.org::e5115938-a83e-4199-942f-4d4356825242" providerId="AD" clId="Web-{9481E215-3AD4-13DA-F3AC-ECCA041CBF95}" dt="2026-08-17T12:48:36.511" v="7" actId="20577"/>
          <ac:spMkLst>
            <pc:docMk/>
            <pc:sldMk cId="638955450" sldId="256"/>
            <ac:spMk id="2" creationId="{CA381A50-94AF-8D41-A3FD-F6528D4FED10}"/>
          </ac:spMkLst>
        </pc:spChg>
      </pc:sldChg>
      <pc:sldChg chg="addSp delSp modSp">
        <pc:chgData name="Ben Stupka" userId="S::bstupka@rtamichigan.org::e5115938-a83e-4199-942f-4d4356825242" providerId="AD" clId="Web-{9481E215-3AD4-13DA-F3AC-ECCA041CBF95}" dt="2026-08-17T12:54:40.120" v="152" actId="20577"/>
        <pc:sldMkLst>
          <pc:docMk/>
          <pc:sldMk cId="3528204233" sldId="264"/>
        </pc:sldMkLst>
        <pc:spChg chg="mod">
          <ac:chgData name="Ben Stupka" userId="S::bstupka@rtamichigan.org::e5115938-a83e-4199-942f-4d4356825242" providerId="AD" clId="Web-{9481E215-3AD4-13DA-F3AC-ECCA041CBF95}" dt="2026-08-17T12:48:56.449" v="22" actId="20577"/>
          <ac:spMkLst>
            <pc:docMk/>
            <pc:sldMk cId="3528204233" sldId="264"/>
            <ac:spMk id="2" creationId="{C02557A9-A715-7A69-E44F-5A6815EC07B3}"/>
          </ac:spMkLst>
        </pc:spChg>
        <pc:spChg chg="mod">
          <ac:chgData name="Ben Stupka" userId="S::bstupka@rtamichigan.org::e5115938-a83e-4199-942f-4d4356825242" providerId="AD" clId="Web-{9481E215-3AD4-13DA-F3AC-ECCA041CBF95}" dt="2026-08-17T12:54:40.120" v="152" actId="20577"/>
          <ac:spMkLst>
            <pc:docMk/>
            <pc:sldMk cId="3528204233" sldId="264"/>
            <ac:spMk id="6" creationId="{2D111360-A101-1FA3-21AA-9794300A166D}"/>
          </ac:spMkLst>
        </pc:spChg>
        <pc:spChg chg="mod">
          <ac:chgData name="Ben Stupka" userId="S::bstupka@rtamichigan.org::e5115938-a83e-4199-942f-4d4356825242" providerId="AD" clId="Web-{9481E215-3AD4-13DA-F3AC-ECCA041CBF95}" dt="2026-08-17T12:50:09.562" v="78" actId="20577"/>
          <ac:spMkLst>
            <pc:docMk/>
            <pc:sldMk cId="3528204233" sldId="264"/>
            <ac:spMk id="7" creationId="{748A473E-6D61-D886-AB80-FC698A5A36A2}"/>
          </ac:spMkLst>
        </pc:spChg>
        <pc:picChg chg="add mod">
          <ac:chgData name="Ben Stupka" userId="S::bstupka@rtamichigan.org::e5115938-a83e-4199-942f-4d4356825242" providerId="AD" clId="Web-{9481E215-3AD4-13DA-F3AC-ECCA041CBF95}" dt="2026-08-17T12:52:41.146" v="85" actId="1076"/>
          <ac:picMkLst>
            <pc:docMk/>
            <pc:sldMk cId="3528204233" sldId="264"/>
            <ac:picMk id="4" creationId="{FC966C99-D5B4-A160-BC78-D3BEA019764E}"/>
          </ac:picMkLst>
        </pc:picChg>
      </pc:sldChg>
    </pc:docChg>
  </pc:docChgLst>
  <pc:docChgLst>
    <pc:chgData name="Ben Stupka" userId="S::bstupka@rtamichigan.org::e5115938-a83e-4199-942f-4d4356825242" providerId="AD" clId="Web-{4B408D24-17BA-6502-7877-CC2194B7335C}"/>
    <pc:docChg chg="modSld">
      <pc:chgData name="Ben Stupka" userId="S::bstupka@rtamichigan.org::e5115938-a83e-4199-942f-4d4356825242" providerId="AD" clId="Web-{4B408D24-17BA-6502-7877-CC2194B7335C}" dt="2026-08-18T16:41:02.758" v="80" actId="14100"/>
      <pc:docMkLst>
        <pc:docMk/>
      </pc:docMkLst>
      <pc:sldChg chg="addSp modSp">
        <pc:chgData name="Ben Stupka" userId="S::bstupka@rtamichigan.org::e5115938-a83e-4199-942f-4d4356825242" providerId="AD" clId="Web-{4B408D24-17BA-6502-7877-CC2194B7335C}" dt="2026-08-18T16:41:02.758" v="80" actId="14100"/>
        <pc:sldMkLst>
          <pc:docMk/>
          <pc:sldMk cId="4043931734" sldId="275"/>
        </pc:sldMkLst>
        <pc:spChg chg="mod">
          <ac:chgData name="Ben Stupka" userId="S::bstupka@rtamichigan.org::e5115938-a83e-4199-942f-4d4356825242" providerId="AD" clId="Web-{4B408D24-17BA-6502-7877-CC2194B7335C}" dt="2026-08-18T16:41:02.758" v="80" actId="14100"/>
          <ac:spMkLst>
            <pc:docMk/>
            <pc:sldMk cId="4043931734" sldId="275"/>
            <ac:spMk id="3" creationId="{07A55B0B-840D-071A-B20F-65431D9EC710}"/>
          </ac:spMkLst>
        </pc:spChg>
        <pc:picChg chg="add mod">
          <ac:chgData name="Ben Stupka" userId="S::bstupka@rtamichigan.org::e5115938-a83e-4199-942f-4d4356825242" providerId="AD" clId="Web-{4B408D24-17BA-6502-7877-CC2194B7335C}" dt="2026-08-18T16:40:50.554" v="79" actId="1076"/>
          <ac:picMkLst>
            <pc:docMk/>
            <pc:sldMk cId="4043931734" sldId="275"/>
            <ac:picMk id="4" creationId="{5F26EB73-1D54-2CAD-91F2-29BFC0A4D0D6}"/>
          </ac:picMkLst>
        </pc:picChg>
        <pc:picChg chg="add mod">
          <ac:chgData name="Ben Stupka" userId="S::bstupka@rtamichigan.org::e5115938-a83e-4199-942f-4d4356825242" providerId="AD" clId="Web-{4B408D24-17BA-6502-7877-CC2194B7335C}" dt="2026-08-18T16:40:47.851" v="78" actId="1076"/>
          <ac:picMkLst>
            <pc:docMk/>
            <pc:sldMk cId="4043931734" sldId="275"/>
            <ac:picMk id="5" creationId="{78228EB7-574A-2349-E2CC-620EA178D4B2}"/>
          </ac:picMkLst>
        </pc:picChg>
        <pc:picChg chg="add mod">
          <ac:chgData name="Ben Stupka" userId="S::bstupka@rtamichigan.org::e5115938-a83e-4199-942f-4d4356825242" providerId="AD" clId="Web-{4B408D24-17BA-6502-7877-CC2194B7335C}" dt="2026-08-18T16:40:42.085" v="77"/>
          <ac:picMkLst>
            <pc:docMk/>
            <pc:sldMk cId="4043931734" sldId="275"/>
            <ac:picMk id="6" creationId="{A8600631-151C-DEE2-B867-844BE42D4D22}"/>
          </ac:picMkLst>
        </pc:picChg>
      </pc:sldChg>
    </pc:docChg>
  </pc:docChgLst>
  <pc:docChgLst>
    <pc:chgData name="Ben Stupka" userId="e5115938-a83e-4199-942f-4d4356825242" providerId="ADAL" clId="{4007A2F0-78D4-4CD5-9DBF-DB8986EEFCFF}"/>
    <pc:docChg chg="undo custSel addSld delSld modSld sldOrd">
      <pc:chgData name="Ben Stupka" userId="e5115938-a83e-4199-942f-4d4356825242" providerId="ADAL" clId="{4007A2F0-78D4-4CD5-9DBF-DB8986EEFCFF}" dt="2026-08-17T17:36:30.120" v="1250" actId="20577"/>
      <pc:docMkLst>
        <pc:docMk/>
      </pc:docMkLst>
      <pc:sldChg chg="modSp mod">
        <pc:chgData name="Ben Stupka" userId="e5115938-a83e-4199-942f-4d4356825242" providerId="ADAL" clId="{4007A2F0-78D4-4CD5-9DBF-DB8986EEFCFF}" dt="2026-08-17T13:33:26.100" v="1066" actId="20577"/>
        <pc:sldMkLst>
          <pc:docMk/>
          <pc:sldMk cId="680364308" sldId="270"/>
        </pc:sldMkLst>
        <pc:spChg chg="mod">
          <ac:chgData name="Ben Stupka" userId="e5115938-a83e-4199-942f-4d4356825242" providerId="ADAL" clId="{4007A2F0-78D4-4CD5-9DBF-DB8986EEFCFF}" dt="2026-08-17T13:33:26.100" v="1066" actId="20577"/>
          <ac:spMkLst>
            <pc:docMk/>
            <pc:sldMk cId="680364308" sldId="270"/>
            <ac:spMk id="7" creationId="{C364857B-D35C-1521-02A5-4F2F15C84CEC}"/>
          </ac:spMkLst>
        </pc:spChg>
      </pc:sldChg>
      <pc:sldChg chg="addSp delSp modSp mod">
        <pc:chgData name="Ben Stupka" userId="e5115938-a83e-4199-942f-4d4356825242" providerId="ADAL" clId="{4007A2F0-78D4-4CD5-9DBF-DB8986EEFCFF}" dt="2026-08-17T13:10:23.071" v="212" actId="20577"/>
        <pc:sldMkLst>
          <pc:docMk/>
          <pc:sldMk cId="1346218299" sldId="271"/>
        </pc:sldMkLst>
        <pc:graphicFrameChg chg="modGraphic">
          <ac:chgData name="Ben Stupka" userId="e5115938-a83e-4199-942f-4d4356825242" providerId="ADAL" clId="{4007A2F0-78D4-4CD5-9DBF-DB8986EEFCFF}" dt="2026-08-17T13:10:23.071" v="212" actId="20577"/>
          <ac:graphicFrameMkLst>
            <pc:docMk/>
            <pc:sldMk cId="1346218299" sldId="271"/>
            <ac:graphicFrameMk id="11" creationId="{66990EEC-6321-9C60-B139-20AA558F1BB7}"/>
          </ac:graphicFrameMkLst>
        </pc:graphicFrameChg>
        <pc:picChg chg="add mod">
          <ac:chgData name="Ben Stupka" userId="e5115938-a83e-4199-942f-4d4356825242" providerId="ADAL" clId="{4007A2F0-78D4-4CD5-9DBF-DB8986EEFCFF}" dt="2026-08-17T13:09:48.433" v="203" actId="1076"/>
          <ac:picMkLst>
            <pc:docMk/>
            <pc:sldMk cId="1346218299" sldId="271"/>
            <ac:picMk id="5" creationId="{C2E9D2C4-DCA3-2442-2958-8C60303969B4}"/>
          </ac:picMkLst>
        </pc:picChg>
        <pc:picChg chg="add mod">
          <ac:chgData name="Ben Stupka" userId="e5115938-a83e-4199-942f-4d4356825242" providerId="ADAL" clId="{4007A2F0-78D4-4CD5-9DBF-DB8986EEFCFF}" dt="2026-08-17T13:10:10.903" v="210" actId="1076"/>
          <ac:picMkLst>
            <pc:docMk/>
            <pc:sldMk cId="1346218299" sldId="271"/>
            <ac:picMk id="6" creationId="{5910BFFB-1C2F-244B-9B11-E4C0E1234460}"/>
          </ac:picMkLst>
        </pc:picChg>
      </pc:sldChg>
      <pc:sldChg chg="modSp mod">
        <pc:chgData name="Ben Stupka" userId="e5115938-a83e-4199-942f-4d4356825242" providerId="ADAL" clId="{4007A2F0-78D4-4CD5-9DBF-DB8986EEFCFF}" dt="2026-08-17T16:00:19.808" v="1200" actId="20577"/>
        <pc:sldMkLst>
          <pc:docMk/>
          <pc:sldMk cId="4043931734" sldId="275"/>
        </pc:sldMkLst>
        <pc:spChg chg="mod">
          <ac:chgData name="Ben Stupka" userId="e5115938-a83e-4199-942f-4d4356825242" providerId="ADAL" clId="{4007A2F0-78D4-4CD5-9DBF-DB8986EEFCFF}" dt="2026-08-17T15:59:41.745" v="1135" actId="108"/>
          <ac:spMkLst>
            <pc:docMk/>
            <pc:sldMk cId="4043931734" sldId="275"/>
            <ac:spMk id="2" creationId="{6936D319-2DAF-C2D7-43BA-4F31466DEE25}"/>
          </ac:spMkLst>
        </pc:spChg>
        <pc:spChg chg="mod">
          <ac:chgData name="Ben Stupka" userId="e5115938-a83e-4199-942f-4d4356825242" providerId="ADAL" clId="{4007A2F0-78D4-4CD5-9DBF-DB8986EEFCFF}" dt="2026-08-17T16:00:19.808" v="1200" actId="20577"/>
          <ac:spMkLst>
            <pc:docMk/>
            <pc:sldMk cId="4043931734" sldId="275"/>
            <ac:spMk id="3" creationId="{07A55B0B-840D-071A-B20F-65431D9EC710}"/>
          </ac:spMkLst>
        </pc:spChg>
      </pc:sldChg>
      <pc:sldChg chg="modSp mod">
        <pc:chgData name="Ben Stupka" userId="e5115938-a83e-4199-942f-4d4356825242" providerId="ADAL" clId="{4007A2F0-78D4-4CD5-9DBF-DB8986EEFCFF}" dt="2026-08-17T13:05:12.115" v="193" actId="20577"/>
        <pc:sldMkLst>
          <pc:docMk/>
          <pc:sldMk cId="2162258360" sldId="279"/>
        </pc:sldMkLst>
        <pc:spChg chg="mod">
          <ac:chgData name="Ben Stupka" userId="e5115938-a83e-4199-942f-4d4356825242" providerId="ADAL" clId="{4007A2F0-78D4-4CD5-9DBF-DB8986EEFCFF}" dt="2026-08-17T13:04:04.023" v="137" actId="20577"/>
          <ac:spMkLst>
            <pc:docMk/>
            <pc:sldMk cId="2162258360" sldId="279"/>
            <ac:spMk id="7" creationId="{CF7F02FD-5873-589B-ED3C-58C648532689}"/>
          </ac:spMkLst>
        </pc:spChg>
        <pc:spChg chg="mod">
          <ac:chgData name="Ben Stupka" userId="e5115938-a83e-4199-942f-4d4356825242" providerId="ADAL" clId="{4007A2F0-78D4-4CD5-9DBF-DB8986EEFCFF}" dt="2026-08-17T13:05:12.115" v="193" actId="20577"/>
          <ac:spMkLst>
            <pc:docMk/>
            <pc:sldMk cId="2162258360" sldId="279"/>
            <ac:spMk id="9" creationId="{3FB42BD7-49CA-2CD2-CF60-C28CA3109080}"/>
          </ac:spMkLst>
        </pc:spChg>
        <pc:graphicFrameChg chg="mod modGraphic">
          <ac:chgData name="Ben Stupka" userId="e5115938-a83e-4199-942f-4d4356825242" providerId="ADAL" clId="{4007A2F0-78D4-4CD5-9DBF-DB8986EEFCFF}" dt="2026-08-17T13:02:35.514" v="40" actId="20577"/>
          <ac:graphicFrameMkLst>
            <pc:docMk/>
            <pc:sldMk cId="2162258360" sldId="279"/>
            <ac:graphicFrameMk id="3" creationId="{5FB69B66-74AF-B744-A061-7D008BECA326}"/>
          </ac:graphicFrameMkLst>
        </pc:graphicFrameChg>
      </pc:sldChg>
      <pc:sldChg chg="addSp delSp modSp mod">
        <pc:chgData name="Ben Stupka" userId="e5115938-a83e-4199-942f-4d4356825242" providerId="ADAL" clId="{4007A2F0-78D4-4CD5-9DBF-DB8986EEFCFF}" dt="2026-08-17T12:59:41.914" v="20" actId="20577"/>
        <pc:sldMkLst>
          <pc:docMk/>
          <pc:sldMk cId="3780312639" sldId="287"/>
        </pc:sldMkLst>
        <pc:graphicFrameChg chg="modGraphic">
          <ac:chgData name="Ben Stupka" userId="e5115938-a83e-4199-942f-4d4356825242" providerId="ADAL" clId="{4007A2F0-78D4-4CD5-9DBF-DB8986EEFCFF}" dt="2026-08-17T12:59:41.914" v="20" actId="20577"/>
          <ac:graphicFrameMkLst>
            <pc:docMk/>
            <pc:sldMk cId="3780312639" sldId="287"/>
            <ac:graphicFrameMk id="6" creationId="{3E558710-4076-D73C-7FE1-A5406D854C3B}"/>
          </ac:graphicFrameMkLst>
        </pc:graphicFrameChg>
        <pc:picChg chg="add mod">
          <ac:chgData name="Ben Stupka" userId="e5115938-a83e-4199-942f-4d4356825242" providerId="ADAL" clId="{4007A2F0-78D4-4CD5-9DBF-DB8986EEFCFF}" dt="2026-08-17T12:59:22.056" v="4" actId="14100"/>
          <ac:picMkLst>
            <pc:docMk/>
            <pc:sldMk cId="3780312639" sldId="287"/>
            <ac:picMk id="4" creationId="{5D0A4130-1B2E-11AA-4311-85FE55B8D950}"/>
          </ac:picMkLst>
        </pc:picChg>
      </pc:sldChg>
      <pc:sldChg chg="modSp mod">
        <pc:chgData name="Ben Stupka" userId="e5115938-a83e-4199-942f-4d4356825242" providerId="ADAL" clId="{4007A2F0-78D4-4CD5-9DBF-DB8986EEFCFF}" dt="2026-08-17T13:38:19.686" v="1128" actId="20577"/>
        <pc:sldMkLst>
          <pc:docMk/>
          <pc:sldMk cId="2434494237" sldId="294"/>
        </pc:sldMkLst>
        <pc:spChg chg="mod">
          <ac:chgData name="Ben Stupka" userId="e5115938-a83e-4199-942f-4d4356825242" providerId="ADAL" clId="{4007A2F0-78D4-4CD5-9DBF-DB8986EEFCFF}" dt="2026-08-17T13:38:19.686" v="1128" actId="20577"/>
          <ac:spMkLst>
            <pc:docMk/>
            <pc:sldMk cId="2434494237" sldId="294"/>
            <ac:spMk id="6" creationId="{3B2AF0E0-8F3C-EFFD-3BA1-6F11B4889154}"/>
          </ac:spMkLst>
        </pc:spChg>
      </pc:sldChg>
      <pc:sldChg chg="addSp modSp add mod ord">
        <pc:chgData name="Ben Stupka" userId="e5115938-a83e-4199-942f-4d4356825242" providerId="ADAL" clId="{4007A2F0-78D4-4CD5-9DBF-DB8986EEFCFF}" dt="2026-08-17T13:23:20.395" v="511" actId="113"/>
        <pc:sldMkLst>
          <pc:docMk/>
          <pc:sldMk cId="904830568" sldId="295"/>
        </pc:sldMkLst>
        <pc:spChg chg="mod">
          <ac:chgData name="Ben Stupka" userId="e5115938-a83e-4199-942f-4d4356825242" providerId="ADAL" clId="{4007A2F0-78D4-4CD5-9DBF-DB8986EEFCFF}" dt="2026-08-17T13:14:46.191" v="253" actId="20577"/>
          <ac:spMkLst>
            <pc:docMk/>
            <pc:sldMk cId="904830568" sldId="295"/>
            <ac:spMk id="2" creationId="{0812A5BB-22D5-11DC-1BCE-A4A1251E3019}"/>
          </ac:spMkLst>
        </pc:spChg>
        <pc:spChg chg="mod">
          <ac:chgData name="Ben Stupka" userId="e5115938-a83e-4199-942f-4d4356825242" providerId="ADAL" clId="{4007A2F0-78D4-4CD5-9DBF-DB8986EEFCFF}" dt="2026-08-17T13:23:20.395" v="511" actId="113"/>
          <ac:spMkLst>
            <pc:docMk/>
            <pc:sldMk cId="904830568" sldId="295"/>
            <ac:spMk id="7" creationId="{D58F2CBA-B9F0-FA28-D8B0-7DE40852868E}"/>
          </ac:spMkLst>
        </pc:spChg>
        <pc:picChg chg="add mod modCrop">
          <ac:chgData name="Ben Stupka" userId="e5115938-a83e-4199-942f-4d4356825242" providerId="ADAL" clId="{4007A2F0-78D4-4CD5-9DBF-DB8986EEFCFF}" dt="2026-08-17T13:23:10.450" v="510" actId="1076"/>
          <ac:picMkLst>
            <pc:docMk/>
            <pc:sldMk cId="904830568" sldId="295"/>
            <ac:picMk id="4" creationId="{5346D148-2C55-B4EA-E99E-1568C9DE4054}"/>
          </ac:picMkLst>
        </pc:picChg>
      </pc:sldChg>
      <pc:sldChg chg="modSp add mod">
        <pc:chgData name="Ben Stupka" userId="e5115938-a83e-4199-942f-4d4356825242" providerId="ADAL" clId="{4007A2F0-78D4-4CD5-9DBF-DB8986EEFCFF}" dt="2026-08-17T17:36:30.120" v="1250" actId="20577"/>
        <pc:sldMkLst>
          <pc:docMk/>
          <pc:sldMk cId="4040046855" sldId="296"/>
        </pc:sldMkLst>
        <pc:spChg chg="mod">
          <ac:chgData name="Ben Stupka" userId="e5115938-a83e-4199-942f-4d4356825242" providerId="ADAL" clId="{4007A2F0-78D4-4CD5-9DBF-DB8986EEFCFF}" dt="2026-08-17T17:36:24.059" v="1249" actId="20577"/>
          <ac:spMkLst>
            <pc:docMk/>
            <pc:sldMk cId="4040046855" sldId="296"/>
            <ac:spMk id="2" creationId="{1E914C28-2408-F7CE-C188-491A4856EF9C}"/>
          </ac:spMkLst>
        </pc:spChg>
      </pc:sldChg>
    </pc:docChg>
  </pc:docChgLst>
  <pc:docChgLst>
    <pc:chgData name="Jonathan Shead" userId="S::jshead@rtamichigan.org::187491de-3222-4ec3-b384-a67745fc3886" providerId="AD" clId="Web-{83A544E1-902F-7760-1BB4-CC79B0F787A4}"/>
    <pc:docChg chg="addSld delSld modSld">
      <pc:chgData name="Jonathan Shead" userId="S::jshead@rtamichigan.org::187491de-3222-4ec3-b384-a67745fc3886" providerId="AD" clId="Web-{83A544E1-902F-7760-1BB4-CC79B0F787A4}" dt="2026-08-17T19:18:06.726" v="1014" actId="20577"/>
      <pc:docMkLst>
        <pc:docMk/>
      </pc:docMkLst>
      <pc:sldChg chg="addSp delSp modSp">
        <pc:chgData name="Jonathan Shead" userId="S::jshead@rtamichigan.org::187491de-3222-4ec3-b384-a67745fc3886" providerId="AD" clId="Web-{83A544E1-902F-7760-1BB4-CC79B0F787A4}" dt="2026-08-17T18:28:17.448" v="306" actId="14100"/>
        <pc:sldMkLst>
          <pc:docMk/>
          <pc:sldMk cId="2434494237" sldId="294"/>
        </pc:sldMkLst>
        <pc:spChg chg="mod">
          <ac:chgData name="Jonathan Shead" userId="S::jshead@rtamichigan.org::187491de-3222-4ec3-b384-a67745fc3886" providerId="AD" clId="Web-{83A544E1-902F-7760-1BB4-CC79B0F787A4}" dt="2026-08-17T18:26:43.085" v="293" actId="14100"/>
          <ac:spMkLst>
            <pc:docMk/>
            <pc:sldMk cId="2434494237" sldId="294"/>
            <ac:spMk id="2" creationId="{E29EED5D-C37E-A488-4AC4-0765FD0CAEDD}"/>
          </ac:spMkLst>
        </pc:spChg>
        <pc:spChg chg="mod">
          <ac:chgData name="Jonathan Shead" userId="S::jshead@rtamichigan.org::187491de-3222-4ec3-b384-a67745fc3886" providerId="AD" clId="Web-{83A544E1-902F-7760-1BB4-CC79B0F787A4}" dt="2026-08-17T18:26:04.193" v="288" actId="20577"/>
          <ac:spMkLst>
            <pc:docMk/>
            <pc:sldMk cId="2434494237" sldId="294"/>
            <ac:spMk id="6" creationId="{3B2AF0E0-8F3C-EFFD-3BA1-6F11B4889154}"/>
          </ac:spMkLst>
        </pc:spChg>
        <pc:spChg chg="mod">
          <ac:chgData name="Jonathan Shead" userId="S::jshead@rtamichigan.org::187491de-3222-4ec3-b384-a67745fc3886" providerId="AD" clId="Web-{83A544E1-902F-7760-1BB4-CC79B0F787A4}" dt="2026-08-17T18:28:17.448" v="306" actId="14100"/>
          <ac:spMkLst>
            <pc:docMk/>
            <pc:sldMk cId="2434494237" sldId="294"/>
            <ac:spMk id="8" creationId="{060CC415-0735-7CED-0CA2-264D92FE3D02}"/>
          </ac:spMkLst>
        </pc:spChg>
        <pc:picChg chg="add mod">
          <ac:chgData name="Jonathan Shead" userId="S::jshead@rtamichigan.org::187491de-3222-4ec3-b384-a67745fc3886" providerId="AD" clId="Web-{83A544E1-902F-7760-1BB4-CC79B0F787A4}" dt="2026-08-17T18:27:03.742" v="299" actId="1076"/>
          <ac:picMkLst>
            <pc:docMk/>
            <pc:sldMk cId="2434494237" sldId="294"/>
            <ac:picMk id="7" creationId="{767A215E-DDB5-7CFF-1C69-DF1900B4A495}"/>
          </ac:picMkLst>
        </pc:picChg>
        <pc:picChg chg="add mod">
          <ac:chgData name="Jonathan Shead" userId="S::jshead@rtamichigan.org::187491de-3222-4ec3-b384-a67745fc3886" providerId="AD" clId="Web-{83A544E1-902F-7760-1BB4-CC79B0F787A4}" dt="2026-08-17T18:27:47.087" v="305" actId="1076"/>
          <ac:picMkLst>
            <pc:docMk/>
            <pc:sldMk cId="2434494237" sldId="294"/>
            <ac:picMk id="9" creationId="{0A46236C-6D45-6DC6-B99A-0A10AE629864}"/>
          </ac:picMkLst>
        </pc:picChg>
      </pc:sldChg>
      <pc:sldChg chg="addSp delSp modSp">
        <pc:chgData name="Jonathan Shead" userId="S::jshead@rtamichigan.org::187491de-3222-4ec3-b384-a67745fc3886" providerId="AD" clId="Web-{83A544E1-902F-7760-1BB4-CC79B0F787A4}" dt="2026-08-17T19:18:06.726" v="1014" actId="20577"/>
        <pc:sldMkLst>
          <pc:docMk/>
          <pc:sldMk cId="4040046855" sldId="296"/>
        </pc:sldMkLst>
        <pc:spChg chg="add mod">
          <ac:chgData name="Jonathan Shead" userId="S::jshead@rtamichigan.org::187491de-3222-4ec3-b384-a67745fc3886" providerId="AD" clId="Web-{83A544E1-902F-7760-1BB4-CC79B0F787A4}" dt="2026-08-17T19:18:06.726" v="1014" actId="20577"/>
          <ac:spMkLst>
            <pc:docMk/>
            <pc:sldMk cId="4040046855" sldId="296"/>
            <ac:spMk id="3" creationId="{60BCCE71-96A5-AD9C-F584-91D76BA758BE}"/>
          </ac:spMkLst>
        </pc:spChg>
        <pc:spChg chg="add mod">
          <ac:chgData name="Jonathan Shead" userId="S::jshead@rtamichigan.org::187491de-3222-4ec3-b384-a67745fc3886" providerId="AD" clId="Web-{83A544E1-902F-7760-1BB4-CC79B0F787A4}" dt="2026-08-17T19:13:54.388" v="843" actId="14100"/>
          <ac:spMkLst>
            <pc:docMk/>
            <pc:sldMk cId="4040046855" sldId="296"/>
            <ac:spMk id="4" creationId="{0525191B-B5B9-5F6C-0DAD-90433A3E0BBD}"/>
          </ac:spMkLst>
        </pc:spChg>
        <pc:spChg chg="add mod">
          <ac:chgData name="Jonathan Shead" userId="S::jshead@rtamichigan.org::187491de-3222-4ec3-b384-a67745fc3886" providerId="AD" clId="Web-{83A544E1-902F-7760-1BB4-CC79B0F787A4}" dt="2026-08-17T18:40:49.321" v="832" actId="20577"/>
          <ac:spMkLst>
            <pc:docMk/>
            <pc:sldMk cId="4040046855" sldId="296"/>
            <ac:spMk id="5" creationId="{C40A5710-B01A-33BF-6D0C-55D327807620}"/>
          </ac:spMkLst>
        </pc:spChg>
        <pc:picChg chg="add mod modCrop">
          <ac:chgData name="Jonathan Shead" userId="S::jshead@rtamichigan.org::187491de-3222-4ec3-b384-a67745fc3886" providerId="AD" clId="Web-{83A544E1-902F-7760-1BB4-CC79B0F787A4}" dt="2026-08-17T18:42:43.482" v="841" actId="1076"/>
          <ac:picMkLst>
            <pc:docMk/>
            <pc:sldMk cId="4040046855" sldId="296"/>
            <ac:picMk id="6" creationId="{7A0C96C3-6EB1-A5D4-A09F-26810ECBA6CE}"/>
          </ac:picMkLst>
        </pc:picChg>
      </pc:sldChg>
    </pc:docChg>
  </pc:docChgLst>
  <pc:docChgLst>
    <pc:chgData name="Jonathan Shead" userId="S::jshead@rtamichigan.org::187491de-3222-4ec3-b384-a67745fc3886" providerId="AD" clId="Web-{CC6D13BD-CA77-DA5E-4D54-9E8C73957437}"/>
    <pc:docChg chg="addSld modSld">
      <pc:chgData name="Jonathan Shead" userId="S::jshead@rtamichigan.org::187491de-3222-4ec3-b384-a67745fc3886" providerId="AD" clId="Web-{CC6D13BD-CA77-DA5E-4D54-9E8C73957437}" dt="2026-08-18T19:53:58.165" v="422" actId="1076"/>
      <pc:docMkLst>
        <pc:docMk/>
      </pc:docMkLst>
      <pc:sldChg chg="addSp delSp modSp add replId">
        <pc:chgData name="Jonathan Shead" userId="S::jshead@rtamichigan.org::187491de-3222-4ec3-b384-a67745fc3886" providerId="AD" clId="Web-{CC6D13BD-CA77-DA5E-4D54-9E8C73957437}" dt="2026-08-18T19:53:58.165" v="422" actId="1076"/>
        <pc:sldMkLst>
          <pc:docMk/>
          <pc:sldMk cId="2375811121" sldId="297"/>
        </pc:sldMkLst>
        <pc:spChg chg="mod">
          <ac:chgData name="Jonathan Shead" userId="S::jshead@rtamichigan.org::187491de-3222-4ec3-b384-a67745fc3886" providerId="AD" clId="Web-{CC6D13BD-CA77-DA5E-4D54-9E8C73957437}" dt="2026-08-18T19:45:27.832" v="58" actId="20577"/>
          <ac:spMkLst>
            <pc:docMk/>
            <pc:sldMk cId="2375811121" sldId="297"/>
            <ac:spMk id="2" creationId="{64382036-1CF3-5226-98EA-ED68DA6FE41C}"/>
          </ac:spMkLst>
        </pc:spChg>
        <pc:spChg chg="mod">
          <ac:chgData name="Jonathan Shead" userId="S::jshead@rtamichigan.org::187491de-3222-4ec3-b384-a67745fc3886" providerId="AD" clId="Web-{CC6D13BD-CA77-DA5E-4D54-9E8C73957437}" dt="2026-08-18T19:52:41.178" v="401" actId="20577"/>
          <ac:spMkLst>
            <pc:docMk/>
            <pc:sldMk cId="2375811121" sldId="297"/>
            <ac:spMk id="7" creationId="{3A2559FD-EDF1-8537-AC4D-958A51D76B6D}"/>
          </ac:spMkLst>
        </pc:spChg>
        <pc:spChg chg="del">
          <ac:chgData name="Jonathan Shead" userId="S::jshead@rtamichigan.org::187491de-3222-4ec3-b384-a67745fc3886" providerId="AD" clId="Web-{CC6D13BD-CA77-DA5E-4D54-9E8C73957437}" dt="2026-08-18T19:45:37.223" v="61"/>
          <ac:spMkLst>
            <pc:docMk/>
            <pc:sldMk cId="2375811121" sldId="297"/>
            <ac:spMk id="9" creationId="{814B6C4F-2BC9-66EF-1186-7BDCDEE586DD}"/>
          </ac:spMkLst>
        </pc:spChg>
        <pc:graphicFrameChg chg="del">
          <ac:chgData name="Jonathan Shead" userId="S::jshead@rtamichigan.org::187491de-3222-4ec3-b384-a67745fc3886" providerId="AD" clId="Web-{CC6D13BD-CA77-DA5E-4D54-9E8C73957437}" dt="2026-08-18T19:45:30.598" v="59"/>
          <ac:graphicFrameMkLst>
            <pc:docMk/>
            <pc:sldMk cId="2375811121" sldId="297"/>
            <ac:graphicFrameMk id="3" creationId="{19BCA459-1D1B-1723-AD5B-CC5E69DF4577}"/>
          </ac:graphicFrameMkLst>
        </pc:graphicFrameChg>
        <pc:picChg chg="add mod">
          <ac:chgData name="Jonathan Shead" userId="S::jshead@rtamichigan.org::187491de-3222-4ec3-b384-a67745fc3886" providerId="AD" clId="Web-{CC6D13BD-CA77-DA5E-4D54-9E8C73957437}" dt="2026-08-18T19:53:52.274" v="420" actId="1076"/>
          <ac:picMkLst>
            <pc:docMk/>
            <pc:sldMk cId="2375811121" sldId="297"/>
            <ac:picMk id="4" creationId="{04FB2E7E-3099-FD6F-9C0A-65AA2319C235}"/>
          </ac:picMkLst>
        </pc:picChg>
        <pc:picChg chg="add mod">
          <ac:chgData name="Jonathan Shead" userId="S::jshead@rtamichigan.org::187491de-3222-4ec3-b384-a67745fc3886" providerId="AD" clId="Web-{CC6D13BD-CA77-DA5E-4D54-9E8C73957437}" dt="2026-08-18T19:53:55.368" v="421" actId="1076"/>
          <ac:picMkLst>
            <pc:docMk/>
            <pc:sldMk cId="2375811121" sldId="297"/>
            <ac:picMk id="5" creationId="{434F1915-BB53-D6AC-A7B1-032906517001}"/>
          </ac:picMkLst>
        </pc:picChg>
        <pc:picChg chg="add mod">
          <ac:chgData name="Jonathan Shead" userId="S::jshead@rtamichigan.org::187491de-3222-4ec3-b384-a67745fc3886" providerId="AD" clId="Web-{CC6D13BD-CA77-DA5E-4D54-9E8C73957437}" dt="2026-08-18T19:53:58.165" v="422" actId="1076"/>
          <ac:picMkLst>
            <pc:docMk/>
            <pc:sldMk cId="2375811121" sldId="297"/>
            <ac:picMk id="6" creationId="{05069672-80B4-35DA-82ED-AC55990C657F}"/>
          </ac:picMkLst>
        </pc:picChg>
      </pc:sldChg>
    </pc:docChg>
  </pc:docChgLst>
  <pc:docChgLst>
    <pc:chgData name="Ben Stupka" userId="S::bstupka@rtamichigan.org::e5115938-a83e-4199-942f-4d4356825242" providerId="AD" clId="Web-{E6EC3CA3-6DAD-484A-2973-1B0C6D34DD08}"/>
    <pc:docChg chg="modSld">
      <pc:chgData name="Ben Stupka" userId="S::bstupka@rtamichigan.org::e5115938-a83e-4199-942f-4d4356825242" providerId="AD" clId="Web-{E6EC3CA3-6DAD-484A-2973-1B0C6D34DD08}" dt="2026-08-17T12:57:12.559" v="47" actId="1076"/>
      <pc:docMkLst>
        <pc:docMk/>
      </pc:docMkLst>
      <pc:sldChg chg="modSp">
        <pc:chgData name="Ben Stupka" userId="S::bstupka@rtamichigan.org::e5115938-a83e-4199-942f-4d4356825242" providerId="AD" clId="Web-{E6EC3CA3-6DAD-484A-2973-1B0C6D34DD08}" dt="2026-08-17T12:57:12.559" v="47" actId="1076"/>
        <pc:sldMkLst>
          <pc:docMk/>
          <pc:sldMk cId="3528204233" sldId="264"/>
        </pc:sldMkLst>
        <pc:spChg chg="mod">
          <ac:chgData name="Ben Stupka" userId="S::bstupka@rtamichigan.org::e5115938-a83e-4199-942f-4d4356825242" providerId="AD" clId="Web-{E6EC3CA3-6DAD-484A-2973-1B0C6D34DD08}" dt="2026-08-17T12:57:03.918" v="46" actId="20577"/>
          <ac:spMkLst>
            <pc:docMk/>
            <pc:sldMk cId="3528204233" sldId="264"/>
            <ac:spMk id="6" creationId="{2D111360-A101-1FA3-21AA-9794300A166D}"/>
          </ac:spMkLst>
        </pc:spChg>
        <pc:picChg chg="mod">
          <ac:chgData name="Ben Stupka" userId="S::bstupka@rtamichigan.org::e5115938-a83e-4199-942f-4d4356825242" providerId="AD" clId="Web-{E6EC3CA3-6DAD-484A-2973-1B0C6D34DD08}" dt="2026-08-17T12:57:12.559" v="47" actId="1076"/>
          <ac:picMkLst>
            <pc:docMk/>
            <pc:sldMk cId="3528204233" sldId="264"/>
            <ac:picMk id="4" creationId="{FC966C99-D5B4-A160-BC78-D3BEA019764E}"/>
          </ac:picMkLst>
        </pc:picChg>
      </pc:sldChg>
    </pc:docChg>
  </pc:docChgLst>
  <pc:docChgLst>
    <pc:chgData name="Jonathan Shead" userId="S::jshead@rtamichigan.org::187491de-3222-4ec3-b384-a67745fc3886" providerId="AD" clId="Web-{11B04D51-A154-CD00-1B30-4AEED0AE44FF}"/>
    <pc:docChg chg="modSld">
      <pc:chgData name="Jonathan Shead" userId="S::jshead@rtamichigan.org::187491de-3222-4ec3-b384-a67745fc3886" providerId="AD" clId="Web-{11B04D51-A154-CD00-1B30-4AEED0AE44FF}" dt="2026-08-19T18:50:04.761" v="125" actId="20577"/>
      <pc:docMkLst>
        <pc:docMk/>
      </pc:docMkLst>
      <pc:sldChg chg="modSp">
        <pc:chgData name="Jonathan Shead" userId="S::jshead@rtamichigan.org::187491de-3222-4ec3-b384-a67745fc3886" providerId="AD" clId="Web-{11B04D51-A154-CD00-1B30-4AEED0AE44FF}" dt="2026-08-19T18:50:04.761" v="125" actId="20577"/>
        <pc:sldMkLst>
          <pc:docMk/>
          <pc:sldMk cId="4040046855" sldId="296"/>
        </pc:sldMkLst>
        <pc:spChg chg="mod">
          <ac:chgData name="Jonathan Shead" userId="S::jshead@rtamichigan.org::187491de-3222-4ec3-b384-a67745fc3886" providerId="AD" clId="Web-{11B04D51-A154-CD00-1B30-4AEED0AE44FF}" dt="2026-08-19T18:50:04.761" v="125" actId="20577"/>
          <ac:spMkLst>
            <pc:docMk/>
            <pc:sldMk cId="4040046855" sldId="296"/>
            <ac:spMk id="5" creationId="{C40A5710-B01A-33BF-6D0C-55D327807620}"/>
          </ac:spMkLst>
        </pc:spChg>
      </pc:sldChg>
      <pc:sldChg chg="modSp">
        <pc:chgData name="Jonathan Shead" userId="S::jshead@rtamichigan.org::187491de-3222-4ec3-b384-a67745fc3886" providerId="AD" clId="Web-{11B04D51-A154-CD00-1B30-4AEED0AE44FF}" dt="2026-08-19T18:45:24.781" v="0" actId="20577"/>
        <pc:sldMkLst>
          <pc:docMk/>
          <pc:sldMk cId="2375811121" sldId="297"/>
        </pc:sldMkLst>
        <pc:spChg chg="mod">
          <ac:chgData name="Jonathan Shead" userId="S::jshead@rtamichigan.org::187491de-3222-4ec3-b384-a67745fc3886" providerId="AD" clId="Web-{11B04D51-A154-CD00-1B30-4AEED0AE44FF}" dt="2026-08-19T18:45:24.781" v="0" actId="20577"/>
          <ac:spMkLst>
            <pc:docMk/>
            <pc:sldMk cId="2375811121" sldId="297"/>
            <ac:spMk id="7" creationId="{3A2559FD-EDF1-8537-AC4D-958A51D76B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0B221-01C1-41DD-B248-653645A968D0}" type="datetimeFigureOut"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18EC1-8A14-4BEA-8F02-4403E92CAD4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34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Users: +3% from last month</a:t>
            </a:r>
          </a:p>
          <a:p>
            <a:r>
              <a:rPr lang="en-US">
                <a:ea typeface="Calibri"/>
                <a:cs typeface="Calibri"/>
              </a:rPr>
              <a:t>Downloads: +7% from last </a:t>
            </a:r>
            <a:r>
              <a:rPr lang="en-US" err="1">
                <a:ea typeface="Calibri"/>
                <a:cs typeface="Calibri"/>
              </a:rPr>
              <a:t>mon</a:t>
            </a:r>
            <a:r>
              <a:rPr lang="en-US">
                <a:ea typeface="Calibri"/>
                <a:cs typeface="Calibri"/>
              </a:rPr>
              <a:t>th</a:t>
            </a:r>
          </a:p>
          <a:p>
            <a:r>
              <a:rPr lang="en-US">
                <a:ea typeface="Calibri"/>
                <a:cs typeface="Calibri"/>
              </a:rPr>
              <a:t>Sessions: +1% from last month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3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CEBA8-CD90-A84D-C4AC-87A80E0FF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0C3ED-5256-E47A-5176-61C243EE7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D8BADE-970F-468D-70AC-3AEB5D513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903CB-1A28-6F0E-6DF4-D6403874C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3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18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9EF6F-2B08-30D6-F8D9-D5EFB700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BA738C-AB2C-5793-9EAD-73B07CC19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D4EF1-6EC5-778A-825B-076765C14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B6E0C-8B9A-0598-2C4E-4E6BCD854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59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–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1F7F-43AE-15BD-5BEA-BE3E05AE6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2393" y="2766218"/>
            <a:ext cx="6424448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 Page headline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EE9AA-DD95-0046-2AB2-40DCCD9F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3416" y="4348874"/>
            <a:ext cx="2743200" cy="365125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</a:lstStyle>
          <a:p>
            <a:fld id="{A421CED4-B502-5343-98EA-90ED1F2712F8}" type="datetime4">
              <a:rPr lang="en-US" smtClean="0"/>
              <a:pPr/>
              <a:t>August 19, 2026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6744E-8724-9A7B-F900-695AF514A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36699" y="2079206"/>
            <a:ext cx="373000" cy="3430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16F625-C6BC-140A-D1CA-34DEA63EB2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3187" y="2043737"/>
            <a:ext cx="368394" cy="37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09BB0-1CF2-DE46-3B67-5ACC71CF0E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97494" y="2036904"/>
            <a:ext cx="271691" cy="391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5109AE-A3E7-4A05-570B-26D71F432BE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76623" y="4717380"/>
            <a:ext cx="2886081" cy="1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67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-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1F7F-43AE-15BD-5BEA-BE3E05AE6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2393" y="2766218"/>
            <a:ext cx="642444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 Page headline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EE9AA-DD95-0046-2AB2-40DCCD9F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3416" y="434887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A421CED4-B502-5343-98EA-90ED1F2712F8}" type="datetime4">
              <a:rPr lang="en-US" smtClean="0"/>
              <a:pPr/>
              <a:t>August 19, 2026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6744E-8724-9A7B-F900-695AF514A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636699" y="2079206"/>
            <a:ext cx="373000" cy="343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16F625-C6BC-140A-D1CA-34DEA63EB2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73187" y="2043738"/>
            <a:ext cx="368394" cy="3729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09BB0-1CF2-DE46-3B67-5ACC71CF0E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197494" y="2036904"/>
            <a:ext cx="271690" cy="3914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1BABC0-B3A7-69AB-9E1E-85D13A21D7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076624" y="4717380"/>
            <a:ext cx="2886079" cy="1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1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2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66AB-233E-818E-E569-D3DB0C42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49B07-F51E-D001-D828-84958A22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4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FAE0-C525-C4AF-5849-687E4141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A5BD-4000-5210-903D-87F0470EA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0B48-07E5-6F53-912E-5573B7F0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4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A17D-60CE-0AD4-6677-2818BE05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DFB9E-62AD-06CC-5759-68EB5D404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584D3-AB34-051F-6474-9D6C7A5D4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2EC4A-B3C3-A6AD-6401-C2713B175F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9617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41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A742-4100-4429-B71F-D1A4A239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09B3CD-90B7-88B4-EAFC-2D51B14A2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6698-0605-87C6-6AFD-8B065F184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EB0F-75B7-F111-FA48-B69E0CC8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F2C6-9DE2-D4C2-8EDD-C74D32600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7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1038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4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2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66AB-233E-818E-E569-D3DB0C42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49B07-F51E-D001-D828-84958A22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44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FAE0-C525-C4AF-5849-687E4141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A5BD-4000-5210-903D-87F0470EA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0B48-07E5-6F53-912E-5573B7F0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4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A17D-60CE-0AD4-6677-2818BE05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DFB9E-62AD-06CC-5759-68EB5D404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584D3-AB34-051F-6474-9D6C7A5D4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2EC4A-B3C3-A6AD-6401-C2713B175F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9617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416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A742-4100-4429-B71F-D1A4A239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09B3CD-90B7-88B4-EAFC-2D51B14A2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6698-0605-87C6-6AFD-8B065F184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EB0F-75B7-F111-FA48-B69E0CC8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5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F2C6-9DE2-D4C2-8EDD-C74D32600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70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C64D44-34BF-F8F3-EB5F-58005C49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93" y="2766218"/>
            <a:ext cx="54154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Page Headline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C6C7C-E94F-B15D-0474-8C123B406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2393" y="43522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15DDA-F5C0-7C4A-9E22-C191D4F7DBAB}" type="datetimeFigureOut">
              <a:rPr lang="en-US" smtClean="0"/>
              <a:t>8/19/2026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8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521863" y="5739390"/>
            <a:ext cx="1670137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8" r:id="rId3"/>
    <p:sldLayoutId id="2147483660" r:id="rId4"/>
    <p:sldLayoutId id="2147483665" r:id="rId5"/>
    <p:sldLayoutId id="2147483657" r:id="rId6"/>
    <p:sldLayoutId id="214748367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21863" y="5739390"/>
            <a:ext cx="1670136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521863" y="5739390"/>
            <a:ext cx="1670137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/Dbs9ylHCK4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1A50-94AF-8D41-A3FD-F6528D4F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93" y="2766218"/>
            <a:ext cx="8296088" cy="1325563"/>
          </a:xfrm>
        </p:spPr>
        <p:txBody>
          <a:bodyPr>
            <a:normAutofit fontScale="90000"/>
          </a:bodyPr>
          <a:lstStyle/>
          <a:p>
            <a:r>
              <a:rPr lang="en-US">
                <a:latin typeface="Fira sans"/>
                <a:cs typeface="Calibri"/>
              </a:rPr>
              <a:t>Executive Director’s Report</a:t>
            </a:r>
            <a:br>
              <a:rPr lang="en-US">
                <a:latin typeface="Fira sans"/>
                <a:cs typeface="Calibri"/>
              </a:rPr>
            </a:br>
            <a:r>
              <a:rPr lang="en-US" sz="3100">
                <a:latin typeface="Fira sans"/>
                <a:cs typeface="Calibri"/>
              </a:rPr>
              <a:t>August 20,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5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67B4E-4F27-669D-A173-DC62EB2E4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57A9-A715-7A69-E44F-5A6815EC0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8990"/>
            <a:ext cx="10515600" cy="1325563"/>
          </a:xfrm>
        </p:spPr>
        <p:txBody>
          <a:bodyPr/>
          <a:lstStyle/>
          <a:p>
            <a:pPr algn="ctr"/>
            <a:r>
              <a:rPr lang="en-US" u="sng">
                <a:latin typeface="Fira sans"/>
                <a:cs typeface="Calibri"/>
              </a:rPr>
              <a:t>BIG NEWS: Wayne County Transit!</a:t>
            </a:r>
            <a:endParaRPr lang="en-US" u="sng">
              <a:latin typeface="Fira sans" panose="020B05030500000200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68AA2C7-5829-D096-D432-A30F95E368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60752" y="767388"/>
            <a:ext cx="23368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Image preview">
            <a:extLst>
              <a:ext uri="{FF2B5EF4-FFF2-40B4-BE49-F238E27FC236}">
                <a16:creationId xmlns:a16="http://schemas.microsoft.com/office/drawing/2014/main" id="{091D815B-877B-2537-801E-2C0809AB06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111360-A101-1FA3-21AA-9794300A166D}"/>
              </a:ext>
            </a:extLst>
          </p:cNvPr>
          <p:cNvSpPr txBox="1">
            <a:spLocks/>
          </p:cNvSpPr>
          <p:nvPr/>
        </p:nvSpPr>
        <p:spPr>
          <a:xfrm>
            <a:off x="485261" y="2257154"/>
            <a:ext cx="6596974" cy="14890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lnSpc>
                <a:spcPct val="12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.9831 mills over 10 years</a:t>
            </a:r>
          </a:p>
          <a:p>
            <a:pPr marL="571500" indent="-342900">
              <a:lnSpc>
                <a:spcPct val="12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~$57 million annually</a:t>
            </a:r>
          </a:p>
          <a:p>
            <a:pPr marL="571500" indent="-342900">
              <a:lnSpc>
                <a:spcPct val="12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Administered by the Wayne County Transit Authority</a:t>
            </a:r>
          </a:p>
          <a:p>
            <a:pPr marL="571500" indent="-342900">
              <a:lnSpc>
                <a:spcPct val="12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Revenue will be distributed to Wayne County, SMART, Detroit Department of Transportation (DDOT), and other community and regional transit providers</a:t>
            </a:r>
          </a:p>
          <a:p>
            <a:endParaRPr lang="en-US">
              <a:latin typeface="Calibri" panose="020F0502020204030204"/>
              <a:ea typeface="Calibri"/>
              <a:cs typeface="Calibri" panose="020F0502020204030204"/>
            </a:endParaRPr>
          </a:p>
          <a:p>
            <a:endParaRPr lang="en-US">
              <a:latin typeface="Calibri" panose="020F0502020204030204"/>
              <a:ea typeface="Calibri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8A473E-6D61-D886-AB80-FC698A5A36A2}"/>
              </a:ext>
            </a:extLst>
          </p:cNvPr>
          <p:cNvSpPr txBox="1"/>
          <p:nvPr/>
        </p:nvSpPr>
        <p:spPr>
          <a:xfrm>
            <a:off x="484965" y="1312318"/>
            <a:ext cx="574471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2F57"/>
                </a:solidFill>
                <a:latin typeface="Fira Sans"/>
                <a:ea typeface="Calibri"/>
                <a:cs typeface="Calibri"/>
              </a:rPr>
              <a:t>Wayne County passed a countywide transit millage by over 60%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66C99-D5B4-A160-BC78-D3BEA0197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796" y="1249404"/>
            <a:ext cx="3988787" cy="467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0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92C4B-AA2C-D6D0-8E97-0171E9F2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5D38-2F9E-39F0-7E18-EE9062E8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42" y="186490"/>
            <a:ext cx="10515600" cy="1325563"/>
          </a:xfrm>
        </p:spPr>
        <p:txBody>
          <a:bodyPr/>
          <a:lstStyle/>
          <a:p>
            <a:r>
              <a:rPr lang="en-US">
                <a:latin typeface="Fira sans" panose="020B0503050000020004" pitchFamily="34" charset="0"/>
              </a:rPr>
              <a:t>QLINE RIDERSHIP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558710-4076-D73C-7FE1-A5406D854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986534"/>
              </p:ext>
            </p:extLst>
          </p:nvPr>
        </p:nvGraphicFramePr>
        <p:xfrm>
          <a:off x="8114744" y="2485524"/>
          <a:ext cx="3441031" cy="20393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8718">
                  <a:extLst>
                    <a:ext uri="{9D8B030D-6E8A-4147-A177-3AD203B41FA5}">
                      <a16:colId xmlns:a16="http://schemas.microsoft.com/office/drawing/2014/main" val="3905236147"/>
                    </a:ext>
                  </a:extLst>
                </a:gridCol>
                <a:gridCol w="1602313">
                  <a:extLst>
                    <a:ext uri="{9D8B030D-6E8A-4147-A177-3AD203B41FA5}">
                      <a16:colId xmlns:a16="http://schemas.microsoft.com/office/drawing/2014/main" val="382988722"/>
                    </a:ext>
                  </a:extLst>
                </a:gridCol>
              </a:tblGrid>
              <a:tr h="4097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2026 Goal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    1,159,198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4640955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YTD Target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/>
                        </a:rPr>
                        <a:t>637,703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0732602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>
                          <a:latin typeface="Fira sans"/>
                        </a:rPr>
                        <a:t>YTD Actual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648,364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754312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 b="0">
                          <a:latin typeface="Fira sans"/>
                        </a:rPr>
                        <a:t>On/Off Target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+1.7%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9785218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D0A4130-1B2E-11AA-4311-85FE55B8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25" y="1662112"/>
            <a:ext cx="7282604" cy="42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1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C7C5-9D32-263A-D311-4E82B73A9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A0BF-ABF1-84C3-7776-1D70376B4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161925"/>
            <a:ext cx="106807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QLINE PERFORMANCE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B69B66-74AF-B744-A061-7D008BECA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702339"/>
              </p:ext>
            </p:extLst>
          </p:nvPr>
        </p:nvGraphicFramePr>
        <p:xfrm>
          <a:off x="2081741" y="1219199"/>
          <a:ext cx="7465483" cy="1991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163">
                  <a:extLst>
                    <a:ext uri="{9D8B030D-6E8A-4147-A177-3AD203B41FA5}">
                      <a16:colId xmlns:a16="http://schemas.microsoft.com/office/drawing/2014/main" val="3070332810"/>
                    </a:ext>
                  </a:extLst>
                </a:gridCol>
                <a:gridCol w="1760709">
                  <a:extLst>
                    <a:ext uri="{9D8B030D-6E8A-4147-A177-3AD203B41FA5}">
                      <a16:colId xmlns:a16="http://schemas.microsoft.com/office/drawing/2014/main" val="3857413559"/>
                    </a:ext>
                  </a:extLst>
                </a:gridCol>
                <a:gridCol w="1079561">
                  <a:extLst>
                    <a:ext uri="{9D8B030D-6E8A-4147-A177-3AD203B41FA5}">
                      <a16:colId xmlns:a16="http://schemas.microsoft.com/office/drawing/2014/main" val="312478155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3105237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4132078940"/>
                    </a:ext>
                  </a:extLst>
                </a:gridCol>
              </a:tblGrid>
              <a:tr h="50842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2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Completed Trips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Over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2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at 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0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at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5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on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03719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F7F02FD-5873-589B-ED3C-58C648532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987" y="3647018"/>
            <a:ext cx="5806013" cy="23760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>
                <a:latin typeface="Fira sans"/>
                <a:ea typeface="Calibri"/>
                <a:cs typeface="Segoe UI"/>
              </a:rPr>
              <a:t>Challenges: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Vehicle availability</a:t>
            </a:r>
            <a:r>
              <a:rPr lang="en-US" sz="1800">
                <a:latin typeface="Fira sans"/>
              </a:rPr>
              <a:t>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Adjusted schedule (3-4-3)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1600">
              <a:latin typeface="Fira san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FB42BD7-49CA-2CD2-CF60-C28CA3109080}"/>
              </a:ext>
            </a:extLst>
          </p:cNvPr>
          <p:cNvSpPr txBox="1">
            <a:spLocks/>
          </p:cNvSpPr>
          <p:nvPr/>
        </p:nvSpPr>
        <p:spPr>
          <a:xfrm>
            <a:off x="6096000" y="3647017"/>
            <a:ext cx="5806013" cy="23760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200" b="1">
                <a:latin typeface="Fira sans"/>
                <a:ea typeface="Calibri"/>
                <a:cs typeface="Segoe UI"/>
              </a:rPr>
              <a:t>Solutions: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Proactive capital planning for vehicles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Manufacturer support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Recruiting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1600">
              <a:latin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16225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C298D-8563-9271-01FE-B762205D9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82036-1CF3-5226-98EA-ED68DA6FE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161925"/>
            <a:ext cx="106807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QLINE Harm Reduction Boxes 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2559FD-EDF1-8537-AC4D-958A51D76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62" y="1275293"/>
            <a:ext cx="11511488" cy="14997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Fira sans"/>
                <a:ea typeface="Calibri"/>
                <a:cs typeface="Segoe UI"/>
              </a:rPr>
              <a:t>The City of Detroit Health Department has partnered with the RTA/QLINE to provide </a:t>
            </a:r>
            <a:r>
              <a:rPr lang="en-US" sz="2200" b="1">
                <a:latin typeface="Fira sans"/>
                <a:ea typeface="Calibri"/>
                <a:cs typeface="Segoe UI"/>
              </a:rPr>
              <a:t>Harm Reduction Boxes</a:t>
            </a:r>
            <a:r>
              <a:rPr lang="en-US" sz="2200">
                <a:latin typeface="Fira sans"/>
                <a:ea typeface="Calibri"/>
                <a:cs typeface="Segoe UI"/>
              </a:rPr>
              <a:t> at the QLINE's </a:t>
            </a:r>
            <a:r>
              <a:rPr lang="en-US" sz="2200" b="1">
                <a:latin typeface="Fira sans"/>
                <a:ea typeface="Calibri"/>
                <a:cs typeface="Segoe UI"/>
              </a:rPr>
              <a:t>Grand Circus Park stations. </a:t>
            </a:r>
            <a:endParaRPr lang="en-US" sz="2200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Fira sans"/>
                <a:ea typeface="Calibri"/>
                <a:cs typeface="Segoe UI"/>
              </a:rPr>
              <a:t>The Harm Reduction Boxes are filled with free naloxone (Narcan), Fentanyl drug test </a:t>
            </a:r>
            <a:r>
              <a:rPr lang="en-US" sz="2200">
                <a:latin typeface="Fira sans"/>
                <a:ea typeface="Calibri"/>
                <a:cs typeface="Segoe UI"/>
              </a:rPr>
              <a:t>strips,</a:t>
            </a:r>
            <a:r>
              <a:rPr lang="en-US" sz="2200" dirty="0">
                <a:latin typeface="Fira sans"/>
                <a:ea typeface="Calibri"/>
                <a:cs typeface="Segoe UI"/>
              </a:rPr>
              <a:t> and other life-saving resources. Harm Reduction Boxes are also located at DDOT's Rosa Parks &amp; Blake Transit Centers.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1600">
              <a:latin typeface="Fira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B2E7E-3099-FD6F-9C0A-65AA2319C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3971925"/>
            <a:ext cx="3476625" cy="2657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4F1915-BB53-D6AC-A7B1-032906517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262438" y="3795712"/>
            <a:ext cx="3190875" cy="2495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69672-80B4-35DA-82ED-AC55990C6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48050"/>
            <a:ext cx="419100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1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2BB6D-57EF-795E-E517-29DD7747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E649-4AAC-8740-C1B8-91C3A434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54" y="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D2A2 and DAX RIDERSHIP</a:t>
            </a:r>
            <a:endParaRPr lang="en-US">
              <a:latin typeface="Fira san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6990EEC-6321-9C60-B139-20AA558F1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86377"/>
              </p:ext>
            </p:extLst>
          </p:nvPr>
        </p:nvGraphicFramePr>
        <p:xfrm>
          <a:off x="4560135" y="5002878"/>
          <a:ext cx="3071729" cy="1255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8132">
                  <a:extLst>
                    <a:ext uri="{9D8B030D-6E8A-4147-A177-3AD203B41FA5}">
                      <a16:colId xmlns:a16="http://schemas.microsoft.com/office/drawing/2014/main" val="3905236147"/>
                    </a:ext>
                  </a:extLst>
                </a:gridCol>
                <a:gridCol w="1603597">
                  <a:extLst>
                    <a:ext uri="{9D8B030D-6E8A-4147-A177-3AD203B41FA5}">
                      <a16:colId xmlns:a16="http://schemas.microsoft.com/office/drawing/2014/main" val="382988722"/>
                    </a:ext>
                  </a:extLst>
                </a:gridCol>
              </a:tblGrid>
              <a:tr h="333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2026 Goal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15% increase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4640955"/>
                  </a:ext>
                </a:extLst>
              </a:tr>
              <a:tr h="479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D2A2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17%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0732602"/>
                  </a:ext>
                </a:extLst>
              </a:tr>
              <a:tr h="442241">
                <a:tc>
                  <a:txBody>
                    <a:bodyPr/>
                    <a:lstStyle/>
                    <a:p>
                      <a:pPr algn="l" fontAlgn="b"/>
                      <a:r>
                        <a:rPr lang="en-US">
                          <a:latin typeface="Fira sans"/>
                        </a:rPr>
                        <a:t>DAX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75431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2E9D2C4-DCA3-2442-2958-8C603039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81" y="1325563"/>
            <a:ext cx="5616562" cy="3379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10BFFB-1C2F-244B-9B11-E4C0E1234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548" y="1325563"/>
            <a:ext cx="5649571" cy="337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1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05637-C73C-B117-B60F-A85999E2E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EED5D-C37E-A488-4AC4-0765FD0CA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85" y="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TRANSIT APP</a:t>
            </a:r>
            <a:endParaRPr lang="en-US">
              <a:latin typeface="Fira sans" panose="020B05030500000200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DBBDB2D-A48A-7F62-D4CC-DAED5CB415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11600" y="1244600"/>
            <a:ext cx="23368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60CC415-0735-7CED-0CA2-264D92FE3D02}"/>
              </a:ext>
            </a:extLst>
          </p:cNvPr>
          <p:cNvSpPr txBox="1">
            <a:spLocks/>
          </p:cNvSpPr>
          <p:nvPr/>
        </p:nvSpPr>
        <p:spPr>
          <a:xfrm>
            <a:off x="318347" y="942826"/>
            <a:ext cx="6438862" cy="20078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 Key Performance Indicators</a:t>
            </a:r>
            <a:endParaRPr lang="en-US" b="1">
              <a:latin typeface="Fira sans"/>
              <a:ea typeface="Calibri"/>
              <a:cs typeface="Arial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Initial Focus - Downloads and Users (Goal: 20% increase year over year)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Other Indicators – Sessions, System Usage (trips/ratings), Mobile Payment Usage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 sz="2000">
              <a:latin typeface="Fira sans"/>
              <a:ea typeface="Calibri"/>
              <a:cs typeface="Times New Roman"/>
            </a:endParaRPr>
          </a:p>
          <a:p>
            <a:endParaRPr lang="en-US">
              <a:latin typeface="Calibri" panose="020F0502020204030204"/>
              <a:ea typeface="Calibri"/>
              <a:cs typeface="Calibri" panose="020F0502020204030204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AF0E0-8F3C-EFFD-3BA1-6F11B4889154}"/>
              </a:ext>
            </a:extLst>
          </p:cNvPr>
          <p:cNvSpPr txBox="1"/>
          <p:nvPr/>
        </p:nvSpPr>
        <p:spPr>
          <a:xfrm>
            <a:off x="319070" y="2933614"/>
            <a:ext cx="10142973" cy="35396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>
              <a:lnSpc>
                <a:spcPct val="120000"/>
              </a:lnSpc>
            </a:pPr>
            <a:r>
              <a:rPr lang="en-US" sz="2400" b="1">
                <a:solidFill>
                  <a:srgbClr val="002F57"/>
                </a:solidFill>
                <a:latin typeface="Fira Sans"/>
              </a:rPr>
              <a:t>Metrics (July 2026)</a:t>
            </a:r>
            <a:endParaRPr lang="en-US"/>
          </a:p>
          <a:p>
            <a:pPr marL="457200" indent="-285750">
              <a:lnSpc>
                <a:spcPct val="120000"/>
              </a:lnSpc>
              <a:buFont typeface="Arial"/>
              <a:buChar char="•"/>
            </a:pPr>
            <a:r>
              <a:rPr lang="en-US" sz="2000" b="1">
                <a:solidFill>
                  <a:srgbClr val="002F57"/>
                </a:solidFill>
                <a:latin typeface="Fira Sans"/>
              </a:rPr>
              <a:t>Users: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 56,311 (</a:t>
            </a:r>
            <a:r>
              <a:rPr lang="en-US" sz="2000">
                <a:solidFill>
                  <a:srgbClr val="00B050"/>
                </a:solidFill>
                <a:latin typeface="Fira Sans"/>
              </a:rPr>
              <a:t>+22%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 from July 2025)</a:t>
            </a:r>
          </a:p>
          <a:p>
            <a:pPr marL="457200" indent="-285750">
              <a:lnSpc>
                <a:spcPct val="120000"/>
              </a:lnSpc>
              <a:buFont typeface="Arial"/>
              <a:buChar char="•"/>
            </a:pPr>
            <a:r>
              <a:rPr lang="en-US" sz="2000" b="1">
                <a:solidFill>
                  <a:srgbClr val="002F57"/>
                </a:solidFill>
                <a:latin typeface="Fira Sans"/>
              </a:rPr>
              <a:t>Downloads: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 8,303 (</a:t>
            </a:r>
            <a:r>
              <a:rPr lang="en-US" sz="2000">
                <a:solidFill>
                  <a:srgbClr val="00B050"/>
                </a:solidFill>
                <a:latin typeface="Fira Sans"/>
              </a:rPr>
              <a:t>+23%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 from July 2025)</a:t>
            </a:r>
          </a:p>
          <a:p>
            <a:pPr marL="457200" indent="-285750">
              <a:lnSpc>
                <a:spcPct val="120000"/>
              </a:lnSpc>
              <a:buFont typeface="Arial"/>
              <a:buChar char="•"/>
            </a:pPr>
            <a:r>
              <a:rPr lang="en-US" sz="2000" b="1">
                <a:solidFill>
                  <a:srgbClr val="002F57"/>
                </a:solidFill>
                <a:latin typeface="Fira Sans"/>
              </a:rPr>
              <a:t>Sessions: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 2.5M (</a:t>
            </a:r>
            <a:r>
              <a:rPr lang="en-US" sz="2000">
                <a:solidFill>
                  <a:srgbClr val="00B050"/>
                </a:solidFill>
                <a:latin typeface="Fira Sans"/>
              </a:rPr>
              <a:t>+14%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 from July 2025)</a:t>
            </a:r>
          </a:p>
          <a:p>
            <a:pPr marL="457200" indent="-285750">
              <a:lnSpc>
                <a:spcPct val="120000"/>
              </a:lnSpc>
              <a:buFont typeface="Arial"/>
              <a:buChar char="•"/>
            </a:pPr>
            <a:r>
              <a:rPr lang="en-US" sz="2000" b="1">
                <a:solidFill>
                  <a:srgbClr val="002F57"/>
                </a:solidFill>
                <a:latin typeface="Fira Sans"/>
              </a:rPr>
              <a:t>Trips Planned: 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622K (</a:t>
            </a:r>
            <a:r>
              <a:rPr lang="en-US" sz="2000">
                <a:solidFill>
                  <a:srgbClr val="00B050"/>
                </a:solidFill>
                <a:latin typeface="Fira Sans"/>
              </a:rPr>
              <a:t>+32%</a:t>
            </a:r>
            <a:r>
              <a:rPr lang="en-US" sz="2000">
                <a:solidFill>
                  <a:srgbClr val="002F57"/>
                </a:solidFill>
                <a:latin typeface="Fira Sans"/>
              </a:rPr>
              <a:t> from July 2025)</a:t>
            </a:r>
          </a:p>
          <a:p>
            <a:pPr marL="228600">
              <a:lnSpc>
                <a:spcPct val="120000"/>
              </a:lnSpc>
            </a:pPr>
            <a:endParaRPr lang="en-US" sz="2000">
              <a:solidFill>
                <a:srgbClr val="002F57"/>
              </a:solidFill>
              <a:latin typeface="Fira Sans"/>
            </a:endParaRPr>
          </a:p>
          <a:p>
            <a:pPr marL="228600">
              <a:lnSpc>
                <a:spcPct val="120000"/>
              </a:lnSpc>
            </a:pPr>
            <a:r>
              <a:rPr lang="en-US" sz="2400" b="1">
                <a:solidFill>
                  <a:srgbClr val="002F57"/>
                </a:solidFill>
                <a:latin typeface="Fira Sans"/>
              </a:rPr>
              <a:t>Marketing</a:t>
            </a:r>
          </a:p>
          <a:p>
            <a:pPr marL="457200" indent="-285750">
              <a:lnSpc>
                <a:spcPct val="120000"/>
              </a:lnSpc>
              <a:buFont typeface="Wingdings,Sans-Serif"/>
              <a:buChar char="§"/>
            </a:pPr>
            <a:r>
              <a:rPr lang="en-US" sz="2000">
                <a:solidFill>
                  <a:srgbClr val="002F57"/>
                </a:solidFill>
                <a:latin typeface="Fira Sans"/>
              </a:rPr>
              <a:t>New app features (fall '26): </a:t>
            </a:r>
            <a:r>
              <a:rPr lang="en-US" sz="2000" b="1">
                <a:solidFill>
                  <a:srgbClr val="002F57"/>
                </a:solidFill>
                <a:latin typeface="Fira Sans"/>
              </a:rPr>
              <a:t>Trip History &amp; Share ETA </a:t>
            </a:r>
          </a:p>
          <a:p>
            <a:pPr marL="457200" indent="-285750">
              <a:lnSpc>
                <a:spcPct val="120000"/>
              </a:lnSpc>
              <a:buFont typeface="Wingdings,Sans-Serif"/>
              <a:buChar char="§"/>
            </a:pPr>
            <a:r>
              <a:rPr lang="en-US" sz="2000">
                <a:solidFill>
                  <a:srgbClr val="002F57"/>
                </a:solidFill>
                <a:latin typeface="Fira Sans"/>
                <a:ea typeface="Calibri"/>
                <a:cs typeface="Calibri"/>
              </a:rPr>
              <a:t>Bi-monthly "Office Hours" for providers with RTA/Transit app staff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7A215E-DDB5-7CFF-1C69-DF1900B4A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675" y="352425"/>
            <a:ext cx="3048000" cy="3076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46236C-6D45-6DC6-B99A-0A10AE629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325" y="2571750"/>
            <a:ext cx="302895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94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E6204-3A61-D549-9ECE-073DDBE4D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A5BB-22D5-11DC-1BCE-A4A1251E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8" y="22134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WOODWARD RAPID TRANSIT STUDY</a:t>
            </a:r>
            <a:endParaRPr lang="en-US">
              <a:latin typeface="Fira san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8F2CBA-B9F0-FA28-D8B0-7DE40852868E}"/>
              </a:ext>
            </a:extLst>
          </p:cNvPr>
          <p:cNvSpPr txBox="1">
            <a:spLocks/>
          </p:cNvSpPr>
          <p:nvPr/>
        </p:nvSpPr>
        <p:spPr>
          <a:xfrm>
            <a:off x="551463" y="4974396"/>
            <a:ext cx="11089074" cy="9177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Build upon prior planning to identify and build consensus around a transit-focused </a:t>
            </a:r>
            <a:r>
              <a:rPr lang="en-US" b="1">
                <a:latin typeface="Fira Sans"/>
              </a:rPr>
              <a:t>locally preferred alternative </a:t>
            </a:r>
            <a:r>
              <a:rPr lang="en-US">
                <a:latin typeface="Fira Sans"/>
              </a:rPr>
              <a:t>for Woodward Avenue that is ready for Project Development in FTA’s CIG Program</a:t>
            </a:r>
            <a:endParaRPr lang="en-US">
              <a:latin typeface="Fira Sans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2" charset="2"/>
              <a:buChar char="•"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>
              <a:buFont typeface="Arial" pitchFamily="2" charset="2"/>
              <a:buChar char="•"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6D148-2C55-B4EA-E99E-1568C9DE4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24" b="2435"/>
          <a:stretch>
            <a:fillRect/>
          </a:stretch>
        </p:blipFill>
        <p:spPr>
          <a:xfrm>
            <a:off x="551463" y="1256447"/>
            <a:ext cx="10962042" cy="354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30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4B55-3941-E175-B2F9-111E5DB8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94C3-908E-2B04-902D-5849A7E90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8" y="22134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PROGRAM UPDATES</a:t>
            </a:r>
            <a:endParaRPr lang="en-US">
              <a:latin typeface="Fira san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64857B-D35C-1521-02A5-4F2F15C84CEC}"/>
              </a:ext>
            </a:extLst>
          </p:cNvPr>
          <p:cNvSpPr txBox="1">
            <a:spLocks/>
          </p:cNvSpPr>
          <p:nvPr/>
        </p:nvSpPr>
        <p:spPr>
          <a:xfrm>
            <a:off x="570736" y="1212954"/>
            <a:ext cx="11089074" cy="50513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 panose="020B0503050000020004" pitchFamily="34" charset="0"/>
              </a:rPr>
              <a:t>Access to Transit Projects: finalizing 60% design, developing subrecipient agreements (Dearborn, Detroit, Pittsfield, Southfield, Warren)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 panose="020B0503050000020004" pitchFamily="34" charset="0"/>
                <a:ea typeface="Calibri" panose="020F0502020204030204"/>
                <a:cs typeface="Calibri" panose="020F0502020204030204"/>
              </a:rPr>
              <a:t>Highway Express Bus Study: initial network shared with providers, developing a deeper transit propensity analysis (Board update in October)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 panose="020B0503050000020004" pitchFamily="34" charset="0"/>
              </a:rPr>
              <a:t>Procurements in Process: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2" charset="2"/>
              <a:buChar char="•"/>
            </a:pPr>
            <a:r>
              <a:rPr lang="en-US">
                <a:latin typeface="Fira sans" panose="020B0503050000020004" pitchFamily="34" charset="0"/>
              </a:rPr>
              <a:t>IT Managed Services Provider</a:t>
            </a: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2" charset="2"/>
              <a:buChar char="•"/>
            </a:pPr>
            <a:r>
              <a:rPr lang="en-US">
                <a:latin typeface="Fira sans" panose="020B0503050000020004" pitchFamily="34" charset="0"/>
              </a:rPr>
              <a:t>QL Direct Internet Access (Fiber)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2" charset="2"/>
              <a:buChar char="•"/>
            </a:pPr>
            <a:r>
              <a:rPr lang="en-US">
                <a:latin typeface="Fira sans" panose="020B0503050000020004" pitchFamily="34" charset="0"/>
              </a:rPr>
              <a:t>QL Custodial Cleaning Services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 panose="020B0503050000020004" pitchFamily="34" charset="0"/>
                <a:ea typeface="Calibri" panose="020F0502020204030204"/>
                <a:cs typeface="Calibri" panose="020F0502020204030204"/>
              </a:rPr>
              <a:t>Office Space: conducting two site visits (Downtown and New Center)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pitchFamily="2" charset="2"/>
              <a:buChar char="•"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pPr>
              <a:buFont typeface="Arial" pitchFamily="2" charset="2"/>
              <a:buChar char="•"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0364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43DD-7289-698F-C6E3-184D1F00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4C28-2408-F7CE-C188-491A4856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8" y="22134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EXTERNAL AFFAIRS UPDATES</a:t>
            </a:r>
            <a:endParaRPr lang="en-US">
              <a:latin typeface="Fira sans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525191B-B5B9-5F6C-0DAD-90433A3E0BBD}"/>
              </a:ext>
            </a:extLst>
          </p:cNvPr>
          <p:cNvSpPr txBox="1">
            <a:spLocks/>
          </p:cNvSpPr>
          <p:nvPr/>
        </p:nvSpPr>
        <p:spPr>
          <a:xfrm>
            <a:off x="308822" y="1419076"/>
            <a:ext cx="7362787" cy="2655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Social Media Influencer Collaboration</a:t>
            </a:r>
            <a:endParaRPr lang="en-US">
              <a:solidFill>
                <a:srgbClr val="0077C8"/>
              </a:solidFill>
              <a:latin typeface="Calibri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Contracted influencer (Christophe Kyle/@enjoymotorcity) to </a:t>
            </a:r>
            <a:r>
              <a:rPr lang="en-US" sz="2000">
                <a:solidFill>
                  <a:schemeClr val="accent1"/>
                </a:solidFill>
                <a:latin typeface="Fira sans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promote DAX on social media</a:t>
            </a:r>
            <a:endParaRPr lang="en-US">
              <a:solidFill>
                <a:schemeClr val="accent1"/>
              </a:solidFill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Performance: 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Views: 193K 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Engagements: 17.5K (tons of positive comments about the service!)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New Followers: 116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endParaRPr lang="en-US" sz="2000">
              <a:latin typeface="Fira sans"/>
              <a:ea typeface="Calibri"/>
              <a:cs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  <a:p>
            <a:endParaRPr lang="en-US" sz="2000">
              <a:latin typeface="Fira sans"/>
              <a:ea typeface="Calibri"/>
              <a:cs typeface="Times New Roman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C40A5710-B01A-33BF-6D0C-55D327807620}"/>
              </a:ext>
            </a:extLst>
          </p:cNvPr>
          <p:cNvSpPr txBox="1">
            <a:spLocks/>
          </p:cNvSpPr>
          <p:nvPr/>
        </p:nvSpPr>
        <p:spPr>
          <a:xfrm>
            <a:off x="308822" y="3905101"/>
            <a:ext cx="7362787" cy="2655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Digital Billboard &amp; Radio Advertising Metrics</a:t>
            </a:r>
            <a:endParaRPr lang="en-US"/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solidFill>
                  <a:srgbClr val="002F57"/>
                </a:solidFill>
                <a:latin typeface="Fira sans"/>
                <a:ea typeface="Calibri"/>
                <a:cs typeface="Calibri"/>
              </a:rPr>
              <a:t>D2A2 Digital Billboard (started 7/13): 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Impressions: 460,363</a:t>
            </a:r>
            <a:endParaRPr lang="en-US" sz="1600" dirty="0"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RTA Radio Ads (started 7/13):  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Impressions: 521,499</a:t>
            </a:r>
            <a:endParaRPr lang="en-US" sz="1600" dirty="0"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RTA Streaming Ads (started 8/12): </a:t>
            </a:r>
            <a:endParaRPr lang="en-US" sz="2000" dirty="0">
              <a:latin typeface="Fira sans"/>
              <a:ea typeface="Calibri"/>
              <a:cs typeface="Calibri"/>
            </a:endParaRP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Impressions: 29,428</a:t>
            </a:r>
            <a:endParaRPr lang="en-US" sz="1600" dirty="0">
              <a:latin typeface="Fira sans"/>
              <a:ea typeface="Calibri"/>
              <a:cs typeface="Calibri"/>
            </a:endParaRPr>
          </a:p>
          <a:p>
            <a:pPr marL="457200" lvl="1">
              <a:lnSpc>
                <a:spcPct val="120000"/>
              </a:lnSpc>
              <a:spcBef>
                <a:spcPts val="0"/>
              </a:spcBef>
              <a:buFont typeface="Courier New"/>
              <a:buChar char="o"/>
            </a:pPr>
            <a:r>
              <a:rPr lang="en-US" sz="1600">
                <a:latin typeface="Fira sans"/>
                <a:ea typeface="Calibri"/>
                <a:cs typeface="Calibri"/>
              </a:rPr>
              <a:t>Clicks: 387 (1.32% click through rate)</a:t>
            </a:r>
            <a:endParaRPr lang="en-US" sz="1600" dirty="0">
              <a:latin typeface="Fira sans"/>
              <a:ea typeface="Calibri"/>
              <a:cs typeface="Calibri"/>
            </a:endParaRPr>
          </a:p>
          <a:p>
            <a:pPr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endParaRPr lang="en-US" sz="2000">
              <a:latin typeface="Fira sans"/>
              <a:ea typeface="Calibri"/>
              <a:cs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  <a:p>
            <a:endParaRPr lang="en-US" sz="2000">
              <a:latin typeface="Fira sans"/>
              <a:ea typeface="Calibri"/>
              <a:cs typeface="Times New Roman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C96C3-6EB1-A5D4-A09F-26810ECBA6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1157"/>
          <a:stretch>
            <a:fillRect/>
          </a:stretch>
        </p:blipFill>
        <p:spPr>
          <a:xfrm>
            <a:off x="4957763" y="4772025"/>
            <a:ext cx="5629275" cy="1790698"/>
          </a:xfrm>
          <a:prstGeom prst="rect">
            <a:avLst/>
          </a:prstGeom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0BCCE71-96A5-AD9C-F584-91D76BA758BE}"/>
              </a:ext>
            </a:extLst>
          </p:cNvPr>
          <p:cNvSpPr txBox="1">
            <a:spLocks/>
          </p:cNvSpPr>
          <p:nvPr/>
        </p:nvSpPr>
        <p:spPr>
          <a:xfrm>
            <a:off x="7776422" y="1419076"/>
            <a:ext cx="4190962" cy="26460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We're APTA </a:t>
            </a:r>
            <a:r>
              <a:rPr lang="en-US" b="1" err="1">
                <a:latin typeface="Fira sans"/>
                <a:ea typeface="Calibri"/>
                <a:cs typeface="Segoe UI"/>
              </a:rPr>
              <a:t>AdWheel</a:t>
            </a:r>
            <a:r>
              <a:rPr lang="en-US" b="1">
                <a:latin typeface="Fira sans"/>
                <a:ea typeface="Calibri"/>
                <a:cs typeface="Segoe UI"/>
              </a:rPr>
              <a:t> Grand Award Winners</a:t>
            </a:r>
            <a:endParaRPr lang="en-US"/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The RTA has been awarded a top honor for our marketing campaign to increase QLINE ridership. We will receive the award at the annual APTA Conference in October.</a:t>
            </a:r>
            <a:endParaRPr lang="en-US" sz="2000">
              <a:solidFill>
                <a:srgbClr val="002F57"/>
              </a:solidFill>
              <a:latin typeface="Fira sans"/>
              <a:ea typeface="Calibri"/>
              <a:cs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  <a:p>
            <a:endParaRPr lang="en-US" sz="2000">
              <a:latin typeface="Fira sans"/>
              <a:ea typeface="Calibri"/>
              <a:cs typeface="Times New Roman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046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E8E4A-84F3-43F2-C474-A5C656862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D319-2DAF-C2D7-43BA-4F31466D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33" y="348192"/>
            <a:ext cx="10515600" cy="1325563"/>
          </a:xfrm>
        </p:spPr>
        <p:txBody>
          <a:bodyPr/>
          <a:lstStyle/>
          <a:p>
            <a:r>
              <a:rPr lang="en-US">
                <a:latin typeface="Fira sans" panose="020B0503050000020004" pitchFamily="34" charset="0"/>
              </a:rPr>
              <a:t>UPCOMING ITEMS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7A55B0B-840D-071A-B20F-65431D9EC710}"/>
              </a:ext>
            </a:extLst>
          </p:cNvPr>
          <p:cNvSpPr txBox="1">
            <a:spLocks/>
          </p:cNvSpPr>
          <p:nvPr/>
        </p:nvSpPr>
        <p:spPr>
          <a:xfrm>
            <a:off x="306344" y="1299062"/>
            <a:ext cx="5448176" cy="52005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>
              <a:lnSpc>
                <a:spcPct val="12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FY2027 Budget Approval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Board Officer Slate</a:t>
            </a:r>
            <a:endParaRPr lang="en-US">
              <a:solidFill>
                <a:srgbClr val="000000"/>
              </a:solidFill>
              <a:latin typeface="Fira Sans"/>
              <a:ea typeface="Calibri"/>
              <a:cs typeface="Arial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,Sans-Serif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IT Managed Services Provider Contract</a:t>
            </a:r>
            <a:endParaRPr lang="en-US"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QLINE Custodial Cleaning Services Contract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>
                <a:latin typeface="Fira sans"/>
                <a:ea typeface="Calibri"/>
                <a:cs typeface="Arial"/>
              </a:rPr>
              <a:t>Access to Transit Subrecipient Agreements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>
                <a:latin typeface="Fira sans"/>
                <a:ea typeface="Calibri"/>
                <a:cs typeface="Arial"/>
              </a:rPr>
              <a:t>M4A Subrecipient Agreements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>
                <a:latin typeface="Fira sans"/>
                <a:ea typeface="Calibri"/>
                <a:cs typeface="Arial"/>
              </a:rPr>
              <a:t>Highway Express Bus Final Report</a:t>
            </a:r>
          </a:p>
          <a:p>
            <a:endParaRPr lang="en-US"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26EB73-1D54-2CAD-91F2-29BFC0A4D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219" y="2748165"/>
            <a:ext cx="2866082" cy="191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228EB7-574A-2349-E2CC-620EA178D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368" y="2763106"/>
            <a:ext cx="2879813" cy="190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00631-151C-DEE2-B867-844BE42D4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506" y="1118973"/>
            <a:ext cx="3381204" cy="1517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393173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RTA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C637376B-4636-8243-ABE2-6A9023452D2F}"/>
    </a:ext>
  </a:extLst>
</a:theme>
</file>

<file path=ppt/theme/theme2.xml><?xml version="1.0" encoding="utf-8"?>
<a:theme xmlns:a="http://schemas.openxmlformats.org/drawingml/2006/main" name="Interior Slides - light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14545453-5D7B-F049-97B4-6B490B3AE8B0}"/>
    </a:ext>
  </a:extLst>
</a:theme>
</file>

<file path=ppt/theme/theme3.xml><?xml version="1.0" encoding="utf-8"?>
<a:theme xmlns:a="http://schemas.openxmlformats.org/drawingml/2006/main" name="Interior Slides - dark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70232FFB-355D-7046-96B0-9B5923F013E1}"/>
    </a:ext>
  </a:extLst>
</a:theme>
</file>

<file path=ppt/theme/theme4.xml><?xml version="1.0" encoding="utf-8"?>
<a:theme xmlns:a="http://schemas.openxmlformats.org/drawingml/2006/main" name="Interior Slides - light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 PPT Template.potx" id="{32386D4E-1D83-4D9E-9AFB-ED13C4AB83A0}" vid="{BCF1D3CD-DE74-4516-A239-10F7D02862F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185655-8726-4475-aef9-49b8623ad33a" xsi:nil="true"/>
    <lcf76f155ced4ddcb4097134ff3c332f xmlns="fe7c532b-38f3-4666-b1fb-8e86aa2bd897">
      <Terms xmlns="http://schemas.microsoft.com/office/infopath/2007/PartnerControls"/>
    </lcf76f155ced4ddcb4097134ff3c332f>
    <About xmlns="fe7c532b-38f3-4666-b1fb-8e86aa2bd89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991C34103414387BB615B444B30A3" ma:contentTypeVersion="25" ma:contentTypeDescription="Create a new document." ma:contentTypeScope="" ma:versionID="4de07358368d8af58e7c2097050a05a1">
  <xsd:schema xmlns:xsd="http://www.w3.org/2001/XMLSchema" xmlns:xs="http://www.w3.org/2001/XMLSchema" xmlns:p="http://schemas.microsoft.com/office/2006/metadata/properties" xmlns:ns2="fe7c532b-38f3-4666-b1fb-8e86aa2bd897" xmlns:ns3="49185655-8726-4475-aef9-49b8623ad33a" targetNamespace="http://schemas.microsoft.com/office/2006/metadata/properties" ma:root="true" ma:fieldsID="beb75d37dd93de74e57dcb5f04bbe4a2" ns2:_="" ns3:_="">
    <xsd:import namespace="fe7c532b-38f3-4666-b1fb-8e86aa2bd897"/>
    <xsd:import namespace="49185655-8726-4475-aef9-49b8623ad3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Abou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c532b-38f3-4666-b1fb-8e86aa2bd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616b5a2-0f7e-4bb5-95b7-91faf2cc8e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bout" ma:index="23" nillable="true" ma:displayName="About" ma:format="Dropdown" ma:internalName="About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85655-8726-4475-aef9-49b8623ad33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c455c8-b205-40f7-84ac-de4fc68d5261}" ma:internalName="TaxCatchAll" ma:showField="CatchAllData" ma:web="49185655-8726-4475-aef9-49b8623ad3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EBD288-C103-4522-A2F2-2CF4FEED5987}">
  <ds:schemaRefs>
    <ds:schemaRef ds:uri="49185655-8726-4475-aef9-49b8623ad33a"/>
    <ds:schemaRef ds:uri="fe7c532b-38f3-4666-b1fb-8e86aa2bd89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0E9C3E-2287-4B87-882D-4294CA33A3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8A2AF5-1821-40E6-8D6D-1AF554BA6B3B}">
  <ds:schemaRefs>
    <ds:schemaRef ds:uri="49185655-8726-4475-aef9-49b8623ad33a"/>
    <ds:schemaRef ds:uri="fe7c532b-38f3-4666-b1fb-8e86aa2bd8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RTA PPT Template</Template>
  <Application>Microsoft Office PowerPoint</Application>
  <PresentationFormat>Widescreen</PresentationFormat>
  <Slides>11</Slides>
  <Notes>4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Title Slides</vt:lpstr>
      <vt:lpstr>Interior Slides - light</vt:lpstr>
      <vt:lpstr>Interior Slides - dark</vt:lpstr>
      <vt:lpstr>Interior Slides - light</vt:lpstr>
      <vt:lpstr>Executive Director’s Report August 20, 2026</vt:lpstr>
      <vt:lpstr>BIG NEWS: Wayne County Transit!</vt:lpstr>
      <vt:lpstr>QLINE RIDERSHIP</vt:lpstr>
      <vt:lpstr>QLINE PERFORMANCE</vt:lpstr>
      <vt:lpstr>QLINE Harm Reduction Boxes </vt:lpstr>
      <vt:lpstr>D2A2 and DAX RIDERSHIP</vt:lpstr>
      <vt:lpstr>TRANSIT APP</vt:lpstr>
      <vt:lpstr>WOODWARD RAPID TRANSIT STUDY</vt:lpstr>
      <vt:lpstr>PROGRAM UPDATES</vt:lpstr>
      <vt:lpstr>EXTERNAL AFFAIRS UPDATES</vt:lpstr>
      <vt:lpstr>UPCOMING ITEMS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Director’s Report October 17, 2024</dc:title>
  <dc:creator>Ben Stupka</dc:creator>
  <cp:revision>26</cp:revision>
  <dcterms:created xsi:type="dcterms:W3CDTF">2024-10-07T13:30:33Z</dcterms:created>
  <dcterms:modified xsi:type="dcterms:W3CDTF">2026-08-19T18:50:12Z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0x010100DDE991C34103414387BB615B444B30A3</vt:lpwstr>
  </property>
  <property fmtid="{D5CDD505-2E9C-101B-9397-08002B2CF9AE}" pid="3" name="MediaServiceImageTags">
    <vt:lpwstr/>
  </property>
</Properties>
</file>