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82" r:id="rId5"/>
    <p:sldId id="294" r:id="rId6"/>
    <p:sldId id="283" r:id="rId7"/>
    <p:sldId id="293" r:id="rId8"/>
    <p:sldId id="303" r:id="rId9"/>
    <p:sldId id="295" r:id="rId10"/>
    <p:sldId id="301" r:id="rId11"/>
    <p:sldId id="302" r:id="rId12"/>
    <p:sldId id="289" r:id="rId13"/>
    <p:sldId id="297" r:id="rId1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B80"/>
    <a:srgbClr val="FBFBFB"/>
    <a:srgbClr val="01AFED"/>
    <a:srgbClr val="51C7DF"/>
    <a:srgbClr val="093479"/>
    <a:srgbClr val="9900FF"/>
    <a:srgbClr val="053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0199D-F11B-4E8B-83E9-514FFF030F30}" v="190" dt="2026-02-17T22:53:37.235"/>
    <p1510:client id="{BB5AFB2A-3C88-4AC4-B1C7-AB8FBE103604}" v="10" dt="2026-02-17T20:11:41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79056" autoAdjust="0"/>
  </p:normalViewPr>
  <p:slideViewPr>
    <p:cSldViewPr snapToGrid="0">
      <p:cViewPr varScale="1">
        <p:scale>
          <a:sx n="103" d="100"/>
          <a:sy n="103" d="100"/>
        </p:scale>
        <p:origin x="120" y="1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othy Gacioch" userId="a0a74396-0ff0-4286-83a3-2637dd5531b0" providerId="ADAL" clId="{E6A090DE-CC81-4E48-8F66-ECBA751338BA}"/>
    <pc:docChg chg="undo custSel modSld modMainMaster">
      <pc:chgData name="Dorothy Gacioch" userId="a0a74396-0ff0-4286-83a3-2637dd5531b0" providerId="ADAL" clId="{E6A090DE-CC81-4E48-8F66-ECBA751338BA}" dt="2026-02-17T22:54:57.965" v="2376" actId="478"/>
      <pc:docMkLst>
        <pc:docMk/>
      </pc:docMkLst>
      <pc:sldChg chg="addSp delSp modSp mod">
        <pc:chgData name="Dorothy Gacioch" userId="a0a74396-0ff0-4286-83a3-2637dd5531b0" providerId="ADAL" clId="{E6A090DE-CC81-4E48-8F66-ECBA751338BA}" dt="2026-02-17T22:54:30.368" v="2375" actId="478"/>
        <pc:sldMkLst>
          <pc:docMk/>
          <pc:sldMk cId="1231339520" sldId="282"/>
        </pc:sldMkLst>
        <pc:spChg chg="mod ord">
          <ac:chgData name="Dorothy Gacioch" userId="a0a74396-0ff0-4286-83a3-2637dd5531b0" providerId="ADAL" clId="{E6A090DE-CC81-4E48-8F66-ECBA751338BA}" dt="2026-02-17T22:36:25.528" v="2064" actId="167"/>
          <ac:spMkLst>
            <pc:docMk/>
            <pc:sldMk cId="1231339520" sldId="282"/>
            <ac:spMk id="2" creationId="{A9838014-6630-4DF2-BB0B-E867620D46EB}"/>
          </ac:spMkLst>
        </pc:spChg>
        <pc:spChg chg="mod ord">
          <ac:chgData name="Dorothy Gacioch" userId="a0a74396-0ff0-4286-83a3-2637dd5531b0" providerId="ADAL" clId="{E6A090DE-CC81-4E48-8F66-ECBA751338BA}" dt="2026-02-17T22:37:39.693" v="2101" actId="167"/>
          <ac:spMkLst>
            <pc:docMk/>
            <pc:sldMk cId="1231339520" sldId="282"/>
            <ac:spMk id="3" creationId="{49D7139D-5F42-427A-9DB0-9678AAF0283A}"/>
          </ac:spMkLst>
        </pc:spChg>
        <pc:spChg chg="add del mod">
          <ac:chgData name="Dorothy Gacioch" userId="a0a74396-0ff0-4286-83a3-2637dd5531b0" providerId="ADAL" clId="{E6A090DE-CC81-4E48-8F66-ECBA751338BA}" dt="2026-02-17T20:26:23.264" v="102" actId="478"/>
          <ac:spMkLst>
            <pc:docMk/>
            <pc:sldMk cId="1231339520" sldId="282"/>
            <ac:spMk id="4" creationId="{6CBF4864-019F-A00A-103C-CFDAC87B9B53}"/>
          </ac:spMkLst>
        </pc:spChg>
        <pc:spChg chg="del mod">
          <ac:chgData name="Dorothy Gacioch" userId="a0a74396-0ff0-4286-83a3-2637dd5531b0" providerId="ADAL" clId="{E6A090DE-CC81-4E48-8F66-ECBA751338BA}" dt="2026-02-17T20:10:14.414" v="25" actId="478"/>
          <ac:spMkLst>
            <pc:docMk/>
            <pc:sldMk cId="1231339520" sldId="282"/>
            <ac:spMk id="4" creationId="{8A558FF2-1C0A-4BC6-BE90-89302E551224}"/>
          </ac:spMkLst>
        </pc:spChg>
        <pc:spChg chg="add del mod">
          <ac:chgData name="Dorothy Gacioch" userId="a0a74396-0ff0-4286-83a3-2637dd5531b0" providerId="ADAL" clId="{E6A090DE-CC81-4E48-8F66-ECBA751338BA}" dt="2026-02-17T20:19:49.412" v="45" actId="478"/>
          <ac:spMkLst>
            <pc:docMk/>
            <pc:sldMk cId="1231339520" sldId="282"/>
            <ac:spMk id="5" creationId="{119708D4-3BCA-B6EB-6427-5DB7DA68E1EC}"/>
          </ac:spMkLst>
        </pc:spChg>
        <pc:spChg chg="del">
          <ac:chgData name="Dorothy Gacioch" userId="a0a74396-0ff0-4286-83a3-2637dd5531b0" providerId="ADAL" clId="{E6A090DE-CC81-4E48-8F66-ECBA751338BA}" dt="2026-02-17T20:29:47.049" v="119" actId="478"/>
          <ac:spMkLst>
            <pc:docMk/>
            <pc:sldMk cId="1231339520" sldId="282"/>
            <ac:spMk id="6" creationId="{CDC5FBFC-E170-F72D-5BA1-26E6C9E0AF88}"/>
          </ac:spMkLst>
        </pc:spChg>
        <pc:spChg chg="del mod">
          <ac:chgData name="Dorothy Gacioch" userId="a0a74396-0ff0-4286-83a3-2637dd5531b0" providerId="ADAL" clId="{E6A090DE-CC81-4E48-8F66-ECBA751338BA}" dt="2026-02-17T22:54:30.368" v="2375" actId="478"/>
          <ac:spMkLst>
            <pc:docMk/>
            <pc:sldMk cId="1231339520" sldId="282"/>
            <ac:spMk id="7" creationId="{AAA15CC6-CA9C-1B4C-1E30-098B26ED7B74}"/>
          </ac:spMkLst>
        </pc:spChg>
        <pc:spChg chg="add mod">
          <ac:chgData name="Dorothy Gacioch" userId="a0a74396-0ff0-4286-83a3-2637dd5531b0" providerId="ADAL" clId="{E6A090DE-CC81-4E48-8F66-ECBA751338BA}" dt="2026-02-17T22:52:39.239" v="2370" actId="1036"/>
          <ac:spMkLst>
            <pc:docMk/>
            <pc:sldMk cId="1231339520" sldId="282"/>
            <ac:spMk id="10" creationId="{8365EE11-4546-DE84-0DFE-FE400E5A2B3B}"/>
          </ac:spMkLst>
        </pc:spChg>
        <pc:spChg chg="add mod">
          <ac:chgData name="Dorothy Gacioch" userId="a0a74396-0ff0-4286-83a3-2637dd5531b0" providerId="ADAL" clId="{E6A090DE-CC81-4E48-8F66-ECBA751338BA}" dt="2026-02-17T22:49:03.621" v="2344" actId="12788"/>
          <ac:spMkLst>
            <pc:docMk/>
            <pc:sldMk cId="1231339520" sldId="282"/>
            <ac:spMk id="12" creationId="{B8612528-23F8-A44E-0821-E4E0088543FE}"/>
          </ac:spMkLst>
        </pc:spChg>
        <pc:grpChg chg="add mod">
          <ac:chgData name="Dorothy Gacioch" userId="a0a74396-0ff0-4286-83a3-2637dd5531b0" providerId="ADAL" clId="{E6A090DE-CC81-4E48-8F66-ECBA751338BA}" dt="2026-02-17T22:48:46.701" v="2342" actId="164"/>
          <ac:grpSpMkLst>
            <pc:docMk/>
            <pc:sldMk cId="1231339520" sldId="282"/>
            <ac:grpSpMk id="20" creationId="{E71CF865-81B9-46C8-F0EE-BED0A114EAAE}"/>
          </ac:grpSpMkLst>
        </pc:grpChg>
        <pc:grpChg chg="add mod">
          <ac:chgData name="Dorothy Gacioch" userId="a0a74396-0ff0-4286-83a3-2637dd5531b0" providerId="ADAL" clId="{E6A090DE-CC81-4E48-8F66-ECBA751338BA}" dt="2026-02-17T22:53:00.615" v="2372" actId="12789"/>
          <ac:grpSpMkLst>
            <pc:docMk/>
            <pc:sldMk cId="1231339520" sldId="282"/>
            <ac:grpSpMk id="24" creationId="{AE2EAE38-99FB-930C-C6E1-FAD7D7F21CBE}"/>
          </ac:grpSpMkLst>
        </pc:grpChg>
        <pc:picChg chg="add mod">
          <ac:chgData name="Dorothy Gacioch" userId="a0a74396-0ff0-4286-83a3-2637dd5531b0" providerId="ADAL" clId="{E6A090DE-CC81-4E48-8F66-ECBA751338BA}" dt="2026-02-17T22:34:38.415" v="2043" actId="14100"/>
          <ac:picMkLst>
            <pc:docMk/>
            <pc:sldMk cId="1231339520" sldId="282"/>
            <ac:picMk id="4" creationId="{BEDA2362-0605-9151-F45A-F99D53CC1802}"/>
          </ac:picMkLst>
        </pc:picChg>
        <pc:picChg chg="add mod ord">
          <ac:chgData name="Dorothy Gacioch" userId="a0a74396-0ff0-4286-83a3-2637dd5531b0" providerId="ADAL" clId="{E6A090DE-CC81-4E48-8F66-ECBA751338BA}" dt="2026-02-17T22:42:05.517" v="2265" actId="1076"/>
          <ac:picMkLst>
            <pc:docMk/>
            <pc:sldMk cId="1231339520" sldId="282"/>
            <ac:picMk id="6" creationId="{0D88D8D4-D4A4-8102-DE5A-9249C683B7A6}"/>
          </ac:picMkLst>
        </pc:picChg>
        <pc:picChg chg="add mod">
          <ac:chgData name="Dorothy Gacioch" userId="a0a74396-0ff0-4286-83a3-2637dd5531b0" providerId="ADAL" clId="{E6A090DE-CC81-4E48-8F66-ECBA751338BA}" dt="2026-02-17T22:44:38.211" v="2305" actId="1035"/>
          <ac:picMkLst>
            <pc:docMk/>
            <pc:sldMk cId="1231339520" sldId="282"/>
            <ac:picMk id="9" creationId="{C8FFD714-8DDD-2566-19A9-F7FB71C1D740}"/>
          </ac:picMkLst>
        </pc:picChg>
        <pc:cxnChg chg="add mod">
          <ac:chgData name="Dorothy Gacioch" userId="a0a74396-0ff0-4286-83a3-2637dd5531b0" providerId="ADAL" clId="{E6A090DE-CC81-4E48-8F66-ECBA751338BA}" dt="2026-02-17T22:52:29.560" v="2366" actId="12788"/>
          <ac:cxnSpMkLst>
            <pc:docMk/>
            <pc:sldMk cId="1231339520" sldId="282"/>
            <ac:cxnSpMk id="14" creationId="{D6CE49F7-834D-A37B-9147-CF0A38B81EE7}"/>
          </ac:cxnSpMkLst>
        </pc:cxnChg>
        <pc:cxnChg chg="add mod">
          <ac:chgData name="Dorothy Gacioch" userId="a0a74396-0ff0-4286-83a3-2637dd5531b0" providerId="ADAL" clId="{E6A090DE-CC81-4E48-8F66-ECBA751338BA}" dt="2026-02-17T22:52:29.560" v="2366" actId="12788"/>
          <ac:cxnSpMkLst>
            <pc:docMk/>
            <pc:sldMk cId="1231339520" sldId="282"/>
            <ac:cxnSpMk id="15" creationId="{DE62E13E-5B9E-5E4A-9FD5-6F659728FEF8}"/>
          </ac:cxnSpMkLst>
        </pc:cxnChg>
      </pc:sldChg>
      <pc:sldChg chg="addSp delSp modSp mod">
        <pc:chgData name="Dorothy Gacioch" userId="a0a74396-0ff0-4286-83a3-2637dd5531b0" providerId="ADAL" clId="{E6A090DE-CC81-4E48-8F66-ECBA751338BA}" dt="2026-02-17T22:19:03.759" v="1788" actId="207"/>
        <pc:sldMkLst>
          <pc:docMk/>
          <pc:sldMk cId="3615604111" sldId="283"/>
        </pc:sldMkLst>
        <pc:spChg chg="add del mod">
          <ac:chgData name="Dorothy Gacioch" userId="a0a74396-0ff0-4286-83a3-2637dd5531b0" providerId="ADAL" clId="{E6A090DE-CC81-4E48-8F66-ECBA751338BA}" dt="2026-02-17T21:38:20.718" v="715" actId="478"/>
          <ac:spMkLst>
            <pc:docMk/>
            <pc:sldMk cId="3615604111" sldId="283"/>
            <ac:spMk id="2" creationId="{6D1B74A3-04C6-47E8-AF32-9682474FDA81}"/>
          </ac:spMkLst>
        </pc:spChg>
        <pc:spChg chg="del">
          <ac:chgData name="Dorothy Gacioch" userId="a0a74396-0ff0-4286-83a3-2637dd5531b0" providerId="ADAL" clId="{E6A090DE-CC81-4E48-8F66-ECBA751338BA}" dt="2026-02-17T20:31:56.375" v="128" actId="478"/>
          <ac:spMkLst>
            <pc:docMk/>
            <pc:sldMk cId="3615604111" sldId="283"/>
            <ac:spMk id="3" creationId="{6AA3DBBD-0D6D-BBBD-18D8-4DE1E226FB34}"/>
          </ac:spMkLst>
        </pc:spChg>
        <pc:spChg chg="del">
          <ac:chgData name="Dorothy Gacioch" userId="a0a74396-0ff0-4286-83a3-2637dd5531b0" providerId="ADAL" clId="{E6A090DE-CC81-4E48-8F66-ECBA751338BA}" dt="2026-02-17T20:10:43.422" v="29" actId="478"/>
          <ac:spMkLst>
            <pc:docMk/>
            <pc:sldMk cId="3615604111" sldId="283"/>
            <ac:spMk id="3" creationId="{85F737D2-4D26-49C7-BC64-F6EDB15A1122}"/>
          </ac:spMkLst>
        </pc:spChg>
        <pc:spChg chg="add mod">
          <ac:chgData name="Dorothy Gacioch" userId="a0a74396-0ff0-4286-83a3-2637dd5531b0" providerId="ADAL" clId="{E6A090DE-CC81-4E48-8F66-ECBA751338BA}" dt="2026-02-17T21:40:17.672" v="795" actId="242"/>
          <ac:spMkLst>
            <pc:docMk/>
            <pc:sldMk cId="3615604111" sldId="283"/>
            <ac:spMk id="4" creationId="{887FD6C1-F8B4-639D-1006-93EEA97B7D8D}"/>
          </ac:spMkLst>
        </pc:spChg>
        <pc:spChg chg="add del mod">
          <ac:chgData name="Dorothy Gacioch" userId="a0a74396-0ff0-4286-83a3-2637dd5531b0" providerId="ADAL" clId="{E6A090DE-CC81-4E48-8F66-ECBA751338BA}" dt="2026-02-17T20:20:00.438" v="47" actId="478"/>
          <ac:spMkLst>
            <pc:docMk/>
            <pc:sldMk cId="3615604111" sldId="283"/>
            <ac:spMk id="4" creationId="{FFACA6FF-FEA9-676F-27A8-C5745D39760E}"/>
          </ac:spMkLst>
        </pc:spChg>
        <pc:spChg chg="add mod">
          <ac:chgData name="Dorothy Gacioch" userId="a0a74396-0ff0-4286-83a3-2637dd5531b0" providerId="ADAL" clId="{E6A090DE-CC81-4E48-8F66-ECBA751338BA}" dt="2026-02-17T20:31:57.256" v="129"/>
          <ac:spMkLst>
            <pc:docMk/>
            <pc:sldMk cId="3615604111" sldId="283"/>
            <ac:spMk id="5" creationId="{AEB4DDEC-466F-2852-243C-07F2E91BCD67}"/>
          </ac:spMkLst>
        </pc:spChg>
        <pc:spChg chg="add del mod">
          <ac:chgData name="Dorothy Gacioch" userId="a0a74396-0ff0-4286-83a3-2637dd5531b0" providerId="ADAL" clId="{E6A090DE-CC81-4E48-8F66-ECBA751338BA}" dt="2026-02-17T20:36:25.486" v="219" actId="478"/>
          <ac:spMkLst>
            <pc:docMk/>
            <pc:sldMk cId="3615604111" sldId="283"/>
            <ac:spMk id="7" creationId="{6A4FCFCC-1724-0B48-FCFE-677EE8BEDDBF}"/>
          </ac:spMkLst>
        </pc:spChg>
        <pc:spChg chg="mod ord topLvl">
          <ac:chgData name="Dorothy Gacioch" userId="a0a74396-0ff0-4286-83a3-2637dd5531b0" providerId="ADAL" clId="{E6A090DE-CC81-4E48-8F66-ECBA751338BA}" dt="2026-02-17T22:19:03.759" v="1788" actId="207"/>
          <ac:spMkLst>
            <pc:docMk/>
            <pc:sldMk cId="3615604111" sldId="283"/>
            <ac:spMk id="7" creationId="{7D9C3D7E-81E3-7CC3-6B3A-FE448421C133}"/>
          </ac:spMkLst>
        </pc:spChg>
        <pc:spChg chg="add mod">
          <ac:chgData name="Dorothy Gacioch" userId="a0a74396-0ff0-4286-83a3-2637dd5531b0" providerId="ADAL" clId="{E6A090DE-CC81-4E48-8F66-ECBA751338BA}" dt="2026-02-17T20:36:23.557" v="217" actId="20577"/>
          <ac:spMkLst>
            <pc:docMk/>
            <pc:sldMk cId="3615604111" sldId="283"/>
            <ac:spMk id="8" creationId="{CE8F4443-BF91-617F-8A30-CC502DF43522}"/>
          </ac:spMkLst>
        </pc:spChg>
        <pc:grpChg chg="add del mod">
          <ac:chgData name="Dorothy Gacioch" userId="a0a74396-0ff0-4286-83a3-2637dd5531b0" providerId="ADAL" clId="{E6A090DE-CC81-4E48-8F66-ECBA751338BA}" dt="2026-02-17T22:13:37.411" v="1699" actId="478"/>
          <ac:grpSpMkLst>
            <pc:docMk/>
            <pc:sldMk cId="3615604111" sldId="283"/>
            <ac:grpSpMk id="6" creationId="{78496133-2614-6509-51AC-C6ACEA4399BC}"/>
          </ac:grpSpMkLst>
        </pc:grpChg>
        <pc:grpChg chg="add mod">
          <ac:chgData name="Dorothy Gacioch" userId="a0a74396-0ff0-4286-83a3-2637dd5531b0" providerId="ADAL" clId="{E6A090DE-CC81-4E48-8F66-ECBA751338BA}" dt="2026-02-17T22:19:03.759" v="1788" actId="207"/>
          <ac:grpSpMkLst>
            <pc:docMk/>
            <pc:sldMk cId="3615604111" sldId="283"/>
            <ac:grpSpMk id="10" creationId="{514AFC76-03F8-4DDD-AFBF-9B041536698F}"/>
          </ac:grpSpMkLst>
        </pc:grpChg>
        <pc:picChg chg="del mod">
          <ac:chgData name="Dorothy Gacioch" userId="a0a74396-0ff0-4286-83a3-2637dd5531b0" providerId="ADAL" clId="{E6A090DE-CC81-4E48-8F66-ECBA751338BA}" dt="2026-02-17T22:13:34.457" v="1698" actId="478"/>
          <ac:picMkLst>
            <pc:docMk/>
            <pc:sldMk cId="3615604111" sldId="283"/>
            <ac:picMk id="8" creationId="{E1139C24-2B20-B75E-4665-6E3FD351C751}"/>
          </ac:picMkLst>
        </pc:picChg>
        <pc:picChg chg="del mod topLvl">
          <ac:chgData name="Dorothy Gacioch" userId="a0a74396-0ff0-4286-83a3-2637dd5531b0" providerId="ADAL" clId="{E6A090DE-CC81-4E48-8F66-ECBA751338BA}" dt="2026-02-17T22:13:37.411" v="1699" actId="478"/>
          <ac:picMkLst>
            <pc:docMk/>
            <pc:sldMk cId="3615604111" sldId="283"/>
            <ac:picMk id="9" creationId="{E90A9FE0-D183-CA12-143B-B21A36FB9EE1}"/>
          </ac:picMkLst>
        </pc:picChg>
        <pc:picChg chg="mod">
          <ac:chgData name="Dorothy Gacioch" userId="a0a74396-0ff0-4286-83a3-2637dd5531b0" providerId="ADAL" clId="{E6A090DE-CC81-4E48-8F66-ECBA751338BA}" dt="2026-02-17T22:19:03.759" v="1788" actId="207"/>
          <ac:picMkLst>
            <pc:docMk/>
            <pc:sldMk cId="3615604111" sldId="283"/>
            <ac:picMk id="1025" creationId="{4DBDA8C8-B248-E94E-97BD-6CEF11484ED0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25:21.544" v="1958" actId="207"/>
        <pc:sldMkLst>
          <pc:docMk/>
          <pc:sldMk cId="3732748239" sldId="289"/>
        </pc:sldMkLst>
        <pc:spChg chg="mod">
          <ac:chgData name="Dorothy Gacioch" userId="a0a74396-0ff0-4286-83a3-2637dd5531b0" providerId="ADAL" clId="{E6A090DE-CC81-4E48-8F66-ECBA751338BA}" dt="2026-02-17T21:40:47.944" v="801" actId="242"/>
          <ac:spMkLst>
            <pc:docMk/>
            <pc:sldMk cId="3732748239" sldId="289"/>
            <ac:spMk id="2" creationId="{24FAB71E-96C8-4D68-A424-0D84692855B4}"/>
          </ac:spMkLst>
        </pc:spChg>
        <pc:spChg chg="mod">
          <ac:chgData name="Dorothy Gacioch" userId="a0a74396-0ff0-4286-83a3-2637dd5531b0" providerId="ADAL" clId="{E6A090DE-CC81-4E48-8F66-ECBA751338BA}" dt="2026-02-17T22:05:36.802" v="1549" actId="14100"/>
          <ac:spMkLst>
            <pc:docMk/>
            <pc:sldMk cId="3732748239" sldId="289"/>
            <ac:spMk id="3" creationId="{6350BE28-06F8-4B67-BBC9-A807A75C12BC}"/>
          </ac:spMkLst>
        </pc:spChg>
        <pc:spChg chg="del">
          <ac:chgData name="Dorothy Gacioch" userId="a0a74396-0ff0-4286-83a3-2637dd5531b0" providerId="ADAL" clId="{E6A090DE-CC81-4E48-8F66-ECBA751338BA}" dt="2026-02-17T20:32:29.378" v="140" actId="478"/>
          <ac:spMkLst>
            <pc:docMk/>
            <pc:sldMk cId="3732748239" sldId="289"/>
            <ac:spMk id="4" creationId="{435B3F1F-4A75-7F7D-767C-B1F0F6F047DD}"/>
          </ac:spMkLst>
        </pc:spChg>
        <pc:spChg chg="del">
          <ac:chgData name="Dorothy Gacioch" userId="a0a74396-0ff0-4286-83a3-2637dd5531b0" providerId="ADAL" clId="{E6A090DE-CC81-4E48-8F66-ECBA751338BA}" dt="2026-02-17T20:11:33.603" v="41" actId="478"/>
          <ac:spMkLst>
            <pc:docMk/>
            <pc:sldMk cId="3732748239" sldId="289"/>
            <ac:spMk id="4" creationId="{623EEDAC-8A88-4F86-9528-D52A1B790D7A}"/>
          </ac:spMkLst>
        </pc:spChg>
        <pc:spChg chg="add del mod">
          <ac:chgData name="Dorothy Gacioch" userId="a0a74396-0ff0-4286-83a3-2637dd5531b0" providerId="ADAL" clId="{E6A090DE-CC81-4E48-8F66-ECBA751338BA}" dt="2026-02-17T20:20:10.367" v="53" actId="478"/>
          <ac:spMkLst>
            <pc:docMk/>
            <pc:sldMk cId="3732748239" sldId="289"/>
            <ac:spMk id="5" creationId="{AADA064D-A946-349D-4FAE-16479852E4B7}"/>
          </ac:spMkLst>
        </pc:spChg>
        <pc:spChg chg="add mod">
          <ac:chgData name="Dorothy Gacioch" userId="a0a74396-0ff0-4286-83a3-2637dd5531b0" providerId="ADAL" clId="{E6A090DE-CC81-4E48-8F66-ECBA751338BA}" dt="2026-02-17T20:32:30.134" v="141"/>
          <ac:spMkLst>
            <pc:docMk/>
            <pc:sldMk cId="3732748239" sldId="289"/>
            <ac:spMk id="7" creationId="{C67248B0-CE9F-3D60-9542-38FD85D529B5}"/>
          </ac:spMkLst>
        </pc:spChg>
        <pc:spChg chg="add mod ord">
          <ac:chgData name="Dorothy Gacioch" userId="a0a74396-0ff0-4286-83a3-2637dd5531b0" providerId="ADAL" clId="{E6A090DE-CC81-4E48-8F66-ECBA751338BA}" dt="2026-02-17T22:25:21.544" v="1958" actId="207"/>
          <ac:spMkLst>
            <pc:docMk/>
            <pc:sldMk cId="3732748239" sldId="289"/>
            <ac:spMk id="9" creationId="{FC4C2AEB-8FC3-6C40-025F-9C837408DAEF}"/>
          </ac:spMkLst>
        </pc:spChg>
        <pc:grpChg chg="add mod">
          <ac:chgData name="Dorothy Gacioch" userId="a0a74396-0ff0-4286-83a3-2637dd5531b0" providerId="ADAL" clId="{E6A090DE-CC81-4E48-8F66-ECBA751338BA}" dt="2026-02-17T22:07:23.228" v="1583" actId="14861"/>
          <ac:grpSpMkLst>
            <pc:docMk/>
            <pc:sldMk cId="3732748239" sldId="289"/>
            <ac:grpSpMk id="10" creationId="{3A7014A0-4683-D9AB-4879-BBF38A5805AA}"/>
          </ac:grpSpMkLst>
        </pc:grpChg>
        <pc:picChg chg="add mod">
          <ac:chgData name="Dorothy Gacioch" userId="a0a74396-0ff0-4286-83a3-2637dd5531b0" providerId="ADAL" clId="{E6A090DE-CC81-4E48-8F66-ECBA751338BA}" dt="2026-02-17T22:07:41.847" v="1635" actId="1035"/>
          <ac:picMkLst>
            <pc:docMk/>
            <pc:sldMk cId="3732748239" sldId="289"/>
            <ac:picMk id="5" creationId="{64B09C18-A934-C2B8-8064-A6E2C8F9BB97}"/>
          </ac:picMkLst>
        </pc:picChg>
        <pc:picChg chg="del mod">
          <ac:chgData name="Dorothy Gacioch" userId="a0a74396-0ff0-4286-83a3-2637dd5531b0" providerId="ADAL" clId="{E6A090DE-CC81-4E48-8F66-ECBA751338BA}" dt="2026-02-17T21:32:56.855" v="472" actId="478"/>
          <ac:picMkLst>
            <pc:docMk/>
            <pc:sldMk cId="3732748239" sldId="289"/>
            <ac:picMk id="6" creationId="{317DF47D-A4D7-40EE-91E6-A7BE987911CC}"/>
          </ac:picMkLst>
        </pc:picChg>
        <pc:picChg chg="mod">
          <ac:chgData name="Dorothy Gacioch" userId="a0a74396-0ff0-4286-83a3-2637dd5531b0" providerId="ADAL" clId="{E6A090DE-CC81-4E48-8F66-ECBA751338BA}" dt="2026-02-17T22:07:41.847" v="1635" actId="1035"/>
          <ac:picMkLst>
            <pc:docMk/>
            <pc:sldMk cId="3732748239" sldId="289"/>
            <ac:picMk id="8" creationId="{F7AD0C91-5030-B0FC-1EE2-C06745E5D180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19:35.175" v="1791" actId="207"/>
        <pc:sldMkLst>
          <pc:docMk/>
          <pc:sldMk cId="3803645965" sldId="293"/>
        </pc:sldMkLst>
        <pc:spChg chg="mod">
          <ac:chgData name="Dorothy Gacioch" userId="a0a74396-0ff0-4286-83a3-2637dd5531b0" providerId="ADAL" clId="{E6A090DE-CC81-4E48-8F66-ECBA751338BA}" dt="2026-02-17T21:40:21.688" v="796" actId="242"/>
          <ac:spMkLst>
            <pc:docMk/>
            <pc:sldMk cId="3803645965" sldId="293"/>
            <ac:spMk id="2" creationId="{FE7023F2-1656-FEEF-7E73-9AA96D1CA833}"/>
          </ac:spMkLst>
        </pc:spChg>
        <pc:spChg chg="mod">
          <ac:chgData name="Dorothy Gacioch" userId="a0a74396-0ff0-4286-83a3-2637dd5531b0" providerId="ADAL" clId="{E6A090DE-CC81-4E48-8F66-ECBA751338BA}" dt="2026-02-17T21:45:15.237" v="872" actId="1035"/>
          <ac:spMkLst>
            <pc:docMk/>
            <pc:sldMk cId="3803645965" sldId="293"/>
            <ac:spMk id="3" creationId="{7A354296-AA1A-ECC8-6F5D-058333163C4E}"/>
          </ac:spMkLst>
        </pc:spChg>
        <pc:spChg chg="del">
          <ac:chgData name="Dorothy Gacioch" userId="a0a74396-0ff0-4286-83a3-2637dd5531b0" providerId="ADAL" clId="{E6A090DE-CC81-4E48-8F66-ECBA751338BA}" dt="2026-02-17T20:32:02.171" v="130" actId="478"/>
          <ac:spMkLst>
            <pc:docMk/>
            <pc:sldMk cId="3803645965" sldId="293"/>
            <ac:spMk id="4" creationId="{3B46056A-C597-5AEE-099E-3A88B18A3315}"/>
          </ac:spMkLst>
        </pc:spChg>
        <pc:spChg chg="add mod">
          <ac:chgData name="Dorothy Gacioch" userId="a0a74396-0ff0-4286-83a3-2637dd5531b0" providerId="ADAL" clId="{E6A090DE-CC81-4E48-8F66-ECBA751338BA}" dt="2026-02-17T21:34:29.939" v="508"/>
          <ac:spMkLst>
            <pc:docMk/>
            <pc:sldMk cId="3803645965" sldId="293"/>
            <ac:spMk id="4" creationId="{409192F4-3EC2-8FCD-DA63-5FC9A3D51578}"/>
          </ac:spMkLst>
        </pc:spChg>
        <pc:spChg chg="del">
          <ac:chgData name="Dorothy Gacioch" userId="a0a74396-0ff0-4286-83a3-2637dd5531b0" providerId="ADAL" clId="{E6A090DE-CC81-4E48-8F66-ECBA751338BA}" dt="2026-02-17T20:10:57.612" v="31" actId="478"/>
          <ac:spMkLst>
            <pc:docMk/>
            <pc:sldMk cId="3803645965" sldId="293"/>
            <ac:spMk id="4" creationId="{DD113A35-6EC3-4567-0977-5EB8538D737D}"/>
          </ac:spMkLst>
        </pc:spChg>
        <pc:spChg chg="add del mod">
          <ac:chgData name="Dorothy Gacioch" userId="a0a74396-0ff0-4286-83a3-2637dd5531b0" providerId="ADAL" clId="{E6A090DE-CC81-4E48-8F66-ECBA751338BA}" dt="2026-02-17T21:41:35.483" v="804" actId="478"/>
          <ac:spMkLst>
            <pc:docMk/>
            <pc:sldMk cId="3803645965" sldId="293"/>
            <ac:spMk id="5" creationId="{99444C68-D269-65C3-C31C-39FAEDE05B4B}"/>
          </ac:spMkLst>
        </pc:spChg>
        <pc:spChg chg="add mod ord topLvl">
          <ac:chgData name="Dorothy Gacioch" userId="a0a74396-0ff0-4286-83a3-2637dd5531b0" providerId="ADAL" clId="{E6A090DE-CC81-4E48-8F66-ECBA751338BA}" dt="2026-02-17T22:19:29.775" v="1790" actId="207"/>
          <ac:spMkLst>
            <pc:docMk/>
            <pc:sldMk cId="3803645965" sldId="293"/>
            <ac:spMk id="7" creationId="{6BF77647-A02B-F044-8AF2-E5969DF439B5}"/>
          </ac:spMkLst>
        </pc:spChg>
        <pc:spChg chg="add del mod">
          <ac:chgData name="Dorothy Gacioch" userId="a0a74396-0ff0-4286-83a3-2637dd5531b0" providerId="ADAL" clId="{E6A090DE-CC81-4E48-8F66-ECBA751338BA}" dt="2026-02-17T20:20:02.124" v="48" actId="478"/>
          <ac:spMkLst>
            <pc:docMk/>
            <pc:sldMk cId="3803645965" sldId="293"/>
            <ac:spMk id="8" creationId="{634D9560-0AFA-28FB-17C2-EFC44CC2C50E}"/>
          </ac:spMkLst>
        </pc:spChg>
        <pc:spChg chg="add mod">
          <ac:chgData name="Dorothy Gacioch" userId="a0a74396-0ff0-4286-83a3-2637dd5531b0" providerId="ADAL" clId="{E6A090DE-CC81-4E48-8F66-ECBA751338BA}" dt="2026-02-17T20:32:03.055" v="131"/>
          <ac:spMkLst>
            <pc:docMk/>
            <pc:sldMk cId="3803645965" sldId="293"/>
            <ac:spMk id="9" creationId="{6A1FB038-52EA-BEF4-B92E-0C150471E4E8}"/>
          </ac:spMkLst>
        </pc:spChg>
        <pc:spChg chg="add mod ord topLvl">
          <ac:chgData name="Dorothy Gacioch" userId="a0a74396-0ff0-4286-83a3-2637dd5531b0" providerId="ADAL" clId="{E6A090DE-CC81-4E48-8F66-ECBA751338BA}" dt="2026-02-17T22:19:35.175" v="1791" actId="207"/>
          <ac:spMkLst>
            <pc:docMk/>
            <pc:sldMk cId="3803645965" sldId="293"/>
            <ac:spMk id="12" creationId="{1DBE11B5-9603-B42C-14A0-2042AE6B7BBB}"/>
          </ac:spMkLst>
        </pc:spChg>
        <pc:grpChg chg="add del mod">
          <ac:chgData name="Dorothy Gacioch" userId="a0a74396-0ff0-4286-83a3-2637dd5531b0" providerId="ADAL" clId="{E6A090DE-CC81-4E48-8F66-ECBA751338BA}" dt="2026-02-17T21:55:57.045" v="1226" actId="165"/>
          <ac:grpSpMkLst>
            <pc:docMk/>
            <pc:sldMk cId="3803645965" sldId="293"/>
            <ac:grpSpMk id="8" creationId="{5C17ECFB-B198-81EE-232C-A23C874D851F}"/>
          </ac:grpSpMkLst>
        </pc:grpChg>
        <pc:grpChg chg="add del mod">
          <ac:chgData name="Dorothy Gacioch" userId="a0a74396-0ff0-4286-83a3-2637dd5531b0" providerId="ADAL" clId="{E6A090DE-CC81-4E48-8F66-ECBA751338BA}" dt="2026-02-17T21:56:42.082" v="1277" actId="165"/>
          <ac:grpSpMkLst>
            <pc:docMk/>
            <pc:sldMk cId="3803645965" sldId="293"/>
            <ac:grpSpMk id="10" creationId="{ECBE6520-D9CA-697F-AC63-FF17A7852C55}"/>
          </ac:grpSpMkLst>
        </pc:grpChg>
        <pc:grpChg chg="add del mod">
          <ac:chgData name="Dorothy Gacioch" userId="a0a74396-0ff0-4286-83a3-2637dd5531b0" providerId="ADAL" clId="{E6A090DE-CC81-4E48-8F66-ECBA751338BA}" dt="2026-02-17T21:58:36.125" v="1344" actId="165"/>
          <ac:grpSpMkLst>
            <pc:docMk/>
            <pc:sldMk cId="3803645965" sldId="293"/>
            <ac:grpSpMk id="13" creationId="{09F227B7-E8B6-ABC5-20B6-BEE92A418AA6}"/>
          </ac:grpSpMkLst>
        </pc:grpChg>
        <pc:grpChg chg="add mod">
          <ac:chgData name="Dorothy Gacioch" userId="a0a74396-0ff0-4286-83a3-2637dd5531b0" providerId="ADAL" clId="{E6A090DE-CC81-4E48-8F66-ECBA751338BA}" dt="2026-02-17T22:00:48.137" v="1404" actId="164"/>
          <ac:grpSpMkLst>
            <pc:docMk/>
            <pc:sldMk cId="3803645965" sldId="293"/>
            <ac:grpSpMk id="14" creationId="{E64CD755-DCE9-4803-DDE4-67CE39E304A7}"/>
          </ac:grpSpMkLst>
        </pc:grpChg>
        <pc:grpChg chg="add mod">
          <ac:chgData name="Dorothy Gacioch" userId="a0a74396-0ff0-4286-83a3-2637dd5531b0" providerId="ADAL" clId="{E6A090DE-CC81-4E48-8F66-ECBA751338BA}" dt="2026-02-17T22:00:48.137" v="1404" actId="164"/>
          <ac:grpSpMkLst>
            <pc:docMk/>
            <pc:sldMk cId="3803645965" sldId="293"/>
            <ac:grpSpMk id="15" creationId="{0FBB97D2-F14C-0973-0B6B-EF5CE6A8B06A}"/>
          </ac:grpSpMkLst>
        </pc:grpChg>
        <pc:grpChg chg="add mod">
          <ac:chgData name="Dorothy Gacioch" userId="a0a74396-0ff0-4286-83a3-2637dd5531b0" providerId="ADAL" clId="{E6A090DE-CC81-4E48-8F66-ECBA751338BA}" dt="2026-02-17T22:01:46.214" v="1449" actId="1076"/>
          <ac:grpSpMkLst>
            <pc:docMk/>
            <pc:sldMk cId="3803645965" sldId="293"/>
            <ac:grpSpMk id="16" creationId="{F429DF03-F42E-2394-27A4-413477D7B0B4}"/>
          </ac:grpSpMkLst>
        </pc:grpChg>
        <pc:picChg chg="del">
          <ac:chgData name="Dorothy Gacioch" userId="a0a74396-0ff0-4286-83a3-2637dd5531b0" providerId="ADAL" clId="{E6A090DE-CC81-4E48-8F66-ECBA751338BA}" dt="2026-02-17T20:46:01.765" v="230" actId="478"/>
          <ac:picMkLst>
            <pc:docMk/>
            <pc:sldMk cId="3803645965" sldId="293"/>
            <ac:picMk id="5" creationId="{F8F4B54F-B90E-0C06-5760-5F5186F262E8}"/>
          </ac:picMkLst>
        </pc:picChg>
        <pc:picChg chg="mod topLvl">
          <ac:chgData name="Dorothy Gacioch" userId="a0a74396-0ff0-4286-83a3-2637dd5531b0" providerId="ADAL" clId="{E6A090DE-CC81-4E48-8F66-ECBA751338BA}" dt="2026-02-17T22:00:42.210" v="1403" actId="1076"/>
          <ac:picMkLst>
            <pc:docMk/>
            <pc:sldMk cId="3803645965" sldId="293"/>
            <ac:picMk id="6" creationId="{EBC85FCD-84B8-91C6-CC75-F6705821CD63}"/>
          </ac:picMkLst>
        </pc:picChg>
        <pc:picChg chg="del">
          <ac:chgData name="Dorothy Gacioch" userId="a0a74396-0ff0-4286-83a3-2637dd5531b0" providerId="ADAL" clId="{E6A090DE-CC81-4E48-8F66-ECBA751338BA}" dt="2026-02-17T20:46:15.792" v="235" actId="478"/>
          <ac:picMkLst>
            <pc:docMk/>
            <pc:sldMk cId="3803645965" sldId="293"/>
            <ac:picMk id="7" creationId="{ED71336B-3004-A529-E691-0AD278155778}"/>
          </ac:picMkLst>
        </pc:picChg>
        <pc:picChg chg="add mod topLvl">
          <ac:chgData name="Dorothy Gacioch" userId="a0a74396-0ff0-4286-83a3-2637dd5531b0" providerId="ADAL" clId="{E6A090DE-CC81-4E48-8F66-ECBA751338BA}" dt="2026-02-17T21:59:04.494" v="1350" actId="164"/>
          <ac:picMkLst>
            <pc:docMk/>
            <pc:sldMk cId="3803645965" sldId="293"/>
            <ac:picMk id="11" creationId="{D1413422-8F52-0E68-69B8-F9846DC8726D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19:45.928" v="1792" actId="207"/>
        <pc:sldMkLst>
          <pc:docMk/>
          <pc:sldMk cId="3070680175" sldId="294"/>
        </pc:sldMkLst>
        <pc:spChg chg="del mod">
          <ac:chgData name="Dorothy Gacioch" userId="a0a74396-0ff0-4286-83a3-2637dd5531b0" providerId="ADAL" clId="{E6A090DE-CC81-4E48-8F66-ECBA751338BA}" dt="2026-02-17T20:37:31.890" v="226" actId="478"/>
          <ac:spMkLst>
            <pc:docMk/>
            <pc:sldMk cId="3070680175" sldId="294"/>
            <ac:spMk id="2" creationId="{A63C59A2-3772-66C8-2ED7-A424DF0CEB3E}"/>
          </ac:spMkLst>
        </pc:spChg>
        <pc:spChg chg="mod">
          <ac:chgData name="Dorothy Gacioch" userId="a0a74396-0ff0-4286-83a3-2637dd5531b0" providerId="ADAL" clId="{E6A090DE-CC81-4E48-8F66-ECBA751338BA}" dt="2026-02-17T22:12:16.251" v="1685" actId="14100"/>
          <ac:spMkLst>
            <pc:docMk/>
            <pc:sldMk cId="3070680175" sldId="294"/>
            <ac:spMk id="3" creationId="{121C9FAF-8A4C-9DDB-0E4A-E1C8B4C910EB}"/>
          </ac:spMkLst>
        </pc:spChg>
        <pc:spChg chg="add del mod topLvl">
          <ac:chgData name="Dorothy Gacioch" userId="a0a74396-0ff0-4286-83a3-2637dd5531b0" providerId="ADAL" clId="{E6A090DE-CC81-4E48-8F66-ECBA751338BA}" dt="2026-02-17T22:19:45.928" v="1792" actId="207"/>
          <ac:spMkLst>
            <pc:docMk/>
            <pc:sldMk cId="3070680175" sldId="294"/>
            <ac:spMk id="4" creationId="{1DE43CA6-0800-A93E-99CD-FF67311F4469}"/>
          </ac:spMkLst>
        </pc:spChg>
        <pc:spChg chg="del">
          <ac:chgData name="Dorothy Gacioch" userId="a0a74396-0ff0-4286-83a3-2637dd5531b0" providerId="ADAL" clId="{E6A090DE-CC81-4E48-8F66-ECBA751338BA}" dt="2026-02-17T20:10:31.843" v="27" actId="478"/>
          <ac:spMkLst>
            <pc:docMk/>
            <pc:sldMk cId="3070680175" sldId="294"/>
            <ac:spMk id="4" creationId="{A1E49AD0-BEBD-0683-C2F1-CB2C002E4535}"/>
          </ac:spMkLst>
        </pc:spChg>
        <pc:spChg chg="add del mod">
          <ac:chgData name="Dorothy Gacioch" userId="a0a74396-0ff0-4286-83a3-2637dd5531b0" providerId="ADAL" clId="{E6A090DE-CC81-4E48-8F66-ECBA751338BA}" dt="2026-02-17T20:26:20.740" v="101" actId="478"/>
          <ac:spMkLst>
            <pc:docMk/>
            <pc:sldMk cId="3070680175" sldId="294"/>
            <ac:spMk id="4" creationId="{D4F0BCF6-EF71-1AA6-EEA0-A56A11101C38}"/>
          </ac:spMkLst>
        </pc:spChg>
        <pc:spChg chg="add del mod">
          <ac:chgData name="Dorothy Gacioch" userId="a0a74396-0ff0-4286-83a3-2637dd5531b0" providerId="ADAL" clId="{E6A090DE-CC81-4E48-8F66-ECBA751338BA}" dt="2026-02-17T20:19:58.010" v="46" actId="478"/>
          <ac:spMkLst>
            <pc:docMk/>
            <pc:sldMk cId="3070680175" sldId="294"/>
            <ac:spMk id="5" creationId="{3AEDEA9D-E3A6-3042-00FD-EB8B7E4DBA85}"/>
          </ac:spMkLst>
        </pc:spChg>
        <pc:spChg chg="del">
          <ac:chgData name="Dorothy Gacioch" userId="a0a74396-0ff0-4286-83a3-2637dd5531b0" providerId="ADAL" clId="{E6A090DE-CC81-4E48-8F66-ECBA751338BA}" dt="2026-02-17T20:31:52.079" v="127" actId="478"/>
          <ac:spMkLst>
            <pc:docMk/>
            <pc:sldMk cId="3070680175" sldId="294"/>
            <ac:spMk id="7" creationId="{514E1A89-9C3A-A384-8EEA-2EC8B787D193}"/>
          </ac:spMkLst>
        </pc:spChg>
        <pc:spChg chg="add mod">
          <ac:chgData name="Dorothy Gacioch" userId="a0a74396-0ff0-4286-83a3-2637dd5531b0" providerId="ADAL" clId="{E6A090DE-CC81-4E48-8F66-ECBA751338BA}" dt="2026-02-17T20:31:46.785" v="126"/>
          <ac:spMkLst>
            <pc:docMk/>
            <pc:sldMk cId="3070680175" sldId="294"/>
            <ac:spMk id="8" creationId="{7D1CC82A-DCA0-ED34-7C42-199D6639389B}"/>
          </ac:spMkLst>
        </pc:spChg>
        <pc:spChg chg="add mod">
          <ac:chgData name="Dorothy Gacioch" userId="a0a74396-0ff0-4286-83a3-2637dd5531b0" providerId="ADAL" clId="{E6A090DE-CC81-4E48-8F66-ECBA751338BA}" dt="2026-02-17T21:40:14.166" v="794" actId="242"/>
          <ac:spMkLst>
            <pc:docMk/>
            <pc:sldMk cId="3070680175" sldId="294"/>
            <ac:spMk id="12" creationId="{E9C0A60F-C8BA-0AA3-1087-5C83AEBB8718}"/>
          </ac:spMkLst>
        </pc:spChg>
        <pc:grpChg chg="add del mod ord">
          <ac:chgData name="Dorothy Gacioch" userId="a0a74396-0ff0-4286-83a3-2637dd5531b0" providerId="ADAL" clId="{E6A090DE-CC81-4E48-8F66-ECBA751338BA}" dt="2026-02-17T22:10:42.064" v="1659" actId="165"/>
          <ac:grpSpMkLst>
            <pc:docMk/>
            <pc:sldMk cId="3070680175" sldId="294"/>
            <ac:grpSpMk id="2" creationId="{17B86F40-BFEC-5E25-5E33-22CB4AFB2441}"/>
          </ac:grpSpMkLst>
        </pc:grpChg>
        <pc:grpChg chg="add mod">
          <ac:chgData name="Dorothy Gacioch" userId="a0a74396-0ff0-4286-83a3-2637dd5531b0" providerId="ADAL" clId="{E6A090DE-CC81-4E48-8F66-ECBA751338BA}" dt="2026-02-17T22:12:30.863" v="1695" actId="1035"/>
          <ac:grpSpMkLst>
            <pc:docMk/>
            <pc:sldMk cId="3070680175" sldId="294"/>
            <ac:grpSpMk id="7" creationId="{A9A90F79-995C-EB70-607C-C2868A54F173}"/>
          </ac:grpSpMkLst>
        </pc:grpChg>
        <pc:picChg chg="del mod">
          <ac:chgData name="Dorothy Gacioch" userId="a0a74396-0ff0-4286-83a3-2637dd5531b0" providerId="ADAL" clId="{E6A090DE-CC81-4E48-8F66-ECBA751338BA}" dt="2026-02-17T22:10:08.477" v="1653" actId="478"/>
          <ac:picMkLst>
            <pc:docMk/>
            <pc:sldMk cId="3070680175" sldId="294"/>
            <ac:picMk id="5" creationId="{33A68641-F396-0A95-863D-838E2189FB4F}"/>
          </ac:picMkLst>
        </pc:picChg>
        <pc:picChg chg="del mod">
          <ac:chgData name="Dorothy Gacioch" userId="a0a74396-0ff0-4286-83a3-2637dd5531b0" providerId="ADAL" clId="{E6A090DE-CC81-4E48-8F66-ECBA751338BA}" dt="2026-02-17T20:34:58.462" v="185" actId="478"/>
          <ac:picMkLst>
            <pc:docMk/>
            <pc:sldMk cId="3070680175" sldId="294"/>
            <ac:picMk id="6" creationId="{7749AE86-73A7-5C3A-FA24-E902729D9DAA}"/>
          </ac:picMkLst>
        </pc:picChg>
        <pc:picChg chg="add del mod topLvl">
          <ac:chgData name="Dorothy Gacioch" userId="a0a74396-0ff0-4286-83a3-2637dd5531b0" providerId="ADAL" clId="{E6A090DE-CC81-4E48-8F66-ECBA751338BA}" dt="2026-02-17T22:10:45.915" v="1660" actId="478"/>
          <ac:picMkLst>
            <pc:docMk/>
            <pc:sldMk cId="3070680175" sldId="294"/>
            <ac:picMk id="6" creationId="{A20C0F40-1037-1C4E-01C1-1C144953C06A}"/>
          </ac:picMkLst>
        </pc:picChg>
        <pc:picChg chg="add mod">
          <ac:chgData name="Dorothy Gacioch" userId="a0a74396-0ff0-4286-83a3-2637dd5531b0" providerId="ADAL" clId="{E6A090DE-CC81-4E48-8F66-ECBA751338BA}" dt="2026-02-17T22:11:32.466" v="1680" actId="164"/>
          <ac:picMkLst>
            <pc:docMk/>
            <pc:sldMk cId="3070680175" sldId="294"/>
            <ac:picMk id="10" creationId="{33C7B04D-968F-8638-2751-984F9E0C8E32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27:03.188" v="2013" actId="14861"/>
        <pc:sldMkLst>
          <pc:docMk/>
          <pc:sldMk cId="2393269727" sldId="295"/>
        </pc:sldMkLst>
        <pc:spChg chg="mod">
          <ac:chgData name="Dorothy Gacioch" userId="a0a74396-0ff0-4286-83a3-2637dd5531b0" providerId="ADAL" clId="{E6A090DE-CC81-4E48-8F66-ECBA751338BA}" dt="2026-02-17T21:40:35.155" v="798" actId="242"/>
          <ac:spMkLst>
            <pc:docMk/>
            <pc:sldMk cId="2393269727" sldId="295"/>
            <ac:spMk id="2" creationId="{9285F37A-0305-4585-BF44-EB70833D3FF1}"/>
          </ac:spMkLst>
        </pc:spChg>
        <pc:spChg chg="mod">
          <ac:chgData name="Dorothy Gacioch" userId="a0a74396-0ff0-4286-83a3-2637dd5531b0" providerId="ADAL" clId="{E6A090DE-CC81-4E48-8F66-ECBA751338BA}" dt="2026-02-17T22:21:17.407" v="1878" actId="14100"/>
          <ac:spMkLst>
            <pc:docMk/>
            <pc:sldMk cId="2393269727" sldId="295"/>
            <ac:spMk id="3" creationId="{B25223C6-060C-40A0-B1D5-C0E4B0C5B4D6}"/>
          </ac:spMkLst>
        </pc:spChg>
        <pc:spChg chg="del">
          <ac:chgData name="Dorothy Gacioch" userId="a0a74396-0ff0-4286-83a3-2637dd5531b0" providerId="ADAL" clId="{E6A090DE-CC81-4E48-8F66-ECBA751338BA}" dt="2026-02-17T20:32:12.132" v="134" actId="478"/>
          <ac:spMkLst>
            <pc:docMk/>
            <pc:sldMk cId="2393269727" sldId="295"/>
            <ac:spMk id="4" creationId="{2BB57985-F1FD-1B19-A398-515089D26446}"/>
          </ac:spMkLst>
        </pc:spChg>
        <pc:spChg chg="del">
          <ac:chgData name="Dorothy Gacioch" userId="a0a74396-0ff0-4286-83a3-2637dd5531b0" providerId="ADAL" clId="{E6A090DE-CC81-4E48-8F66-ECBA751338BA}" dt="2026-02-17T20:11:13.263" v="35" actId="478"/>
          <ac:spMkLst>
            <pc:docMk/>
            <pc:sldMk cId="2393269727" sldId="295"/>
            <ac:spMk id="4" creationId="{F5820EE7-0346-41A0-AD1A-E10B6C8B8723}"/>
          </ac:spMkLst>
        </pc:spChg>
        <pc:spChg chg="mod ord topLvl">
          <ac:chgData name="Dorothy Gacioch" userId="a0a74396-0ff0-4286-83a3-2637dd5531b0" providerId="ADAL" clId="{E6A090DE-CC81-4E48-8F66-ECBA751338BA}" dt="2026-02-17T22:27:03.188" v="2013" actId="14861"/>
          <ac:spMkLst>
            <pc:docMk/>
            <pc:sldMk cId="2393269727" sldId="295"/>
            <ac:spMk id="5" creationId="{08188299-4DFF-BB06-B174-4007F41E8CD8}"/>
          </ac:spMkLst>
        </pc:spChg>
        <pc:spChg chg="add del mod">
          <ac:chgData name="Dorothy Gacioch" userId="a0a74396-0ff0-4286-83a3-2637dd5531b0" providerId="ADAL" clId="{E6A090DE-CC81-4E48-8F66-ECBA751338BA}" dt="2026-02-17T20:20:05.327" v="50" actId="478"/>
          <ac:spMkLst>
            <pc:docMk/>
            <pc:sldMk cId="2393269727" sldId="295"/>
            <ac:spMk id="5" creationId="{F2875BA5-2076-ED8B-FE07-FBF8FFA002F4}"/>
          </ac:spMkLst>
        </pc:spChg>
        <pc:spChg chg="add mod">
          <ac:chgData name="Dorothy Gacioch" userId="a0a74396-0ff0-4286-83a3-2637dd5531b0" providerId="ADAL" clId="{E6A090DE-CC81-4E48-8F66-ECBA751338BA}" dt="2026-02-17T20:32:12.745" v="135"/>
          <ac:spMkLst>
            <pc:docMk/>
            <pc:sldMk cId="2393269727" sldId="295"/>
            <ac:spMk id="8" creationId="{4823DB6D-8D86-5C55-4F0B-A300986EB5D4}"/>
          </ac:spMkLst>
        </pc:spChg>
        <pc:grpChg chg="add del mod">
          <ac:chgData name="Dorothy Gacioch" userId="a0a74396-0ff0-4286-83a3-2637dd5531b0" providerId="ADAL" clId="{E6A090DE-CC81-4E48-8F66-ECBA751338BA}" dt="2026-02-17T22:20:04.042" v="1794" actId="478"/>
          <ac:grpSpMkLst>
            <pc:docMk/>
            <pc:sldMk cId="2393269727" sldId="295"/>
            <ac:grpSpMk id="4" creationId="{FEC30CA4-AC02-8B54-92D6-89C7A84AC9EA}"/>
          </ac:grpSpMkLst>
        </pc:grpChg>
        <pc:grpChg chg="add del mod">
          <ac:chgData name="Dorothy Gacioch" userId="a0a74396-0ff0-4286-83a3-2637dd5531b0" providerId="ADAL" clId="{E6A090DE-CC81-4E48-8F66-ECBA751338BA}" dt="2026-02-17T22:26:26.195" v="2004" actId="165"/>
          <ac:grpSpMkLst>
            <pc:docMk/>
            <pc:sldMk cId="2393269727" sldId="295"/>
            <ac:grpSpMk id="10" creationId="{E1D5CBEA-3387-BADC-4294-67CF17642F95}"/>
          </ac:grpSpMkLst>
        </pc:grpChg>
        <pc:picChg chg="mod topLvl">
          <ac:chgData name="Dorothy Gacioch" userId="a0a74396-0ff0-4286-83a3-2637dd5531b0" providerId="ADAL" clId="{E6A090DE-CC81-4E48-8F66-ECBA751338BA}" dt="2026-02-17T22:26:54.040" v="2011" actId="1038"/>
          <ac:picMkLst>
            <pc:docMk/>
            <pc:sldMk cId="2393269727" sldId="295"/>
            <ac:picMk id="6" creationId="{AB1950DF-CB29-40B9-BC56-A27BF9117822}"/>
          </ac:picMkLst>
        </pc:picChg>
        <pc:picChg chg="del mod topLvl">
          <ac:chgData name="Dorothy Gacioch" userId="a0a74396-0ff0-4286-83a3-2637dd5531b0" providerId="ADAL" clId="{E6A090DE-CC81-4E48-8F66-ECBA751338BA}" dt="2026-02-17T22:20:04.042" v="1794" actId="478"/>
          <ac:picMkLst>
            <pc:docMk/>
            <pc:sldMk cId="2393269727" sldId="295"/>
            <ac:picMk id="9" creationId="{F2A80285-F05C-9603-3E5B-6B8008426FA3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54:57.965" v="2376" actId="478"/>
        <pc:sldMkLst>
          <pc:docMk/>
          <pc:sldMk cId="2255380559" sldId="297"/>
        </pc:sldMkLst>
        <pc:spChg chg="del">
          <ac:chgData name="Dorothy Gacioch" userId="a0a74396-0ff0-4286-83a3-2637dd5531b0" providerId="ADAL" clId="{E6A090DE-CC81-4E48-8F66-ECBA751338BA}" dt="2026-02-17T22:53:34.755" v="2373" actId="478"/>
          <ac:spMkLst>
            <pc:docMk/>
            <pc:sldMk cId="2255380559" sldId="297"/>
            <ac:spMk id="2" creationId="{A9838014-6630-4DF2-BB0B-E867620D46EB}"/>
          </ac:spMkLst>
        </pc:spChg>
        <pc:spChg chg="del">
          <ac:chgData name="Dorothy Gacioch" userId="a0a74396-0ff0-4286-83a3-2637dd5531b0" providerId="ADAL" clId="{E6A090DE-CC81-4E48-8F66-ECBA751338BA}" dt="2026-02-17T22:53:34.755" v="2373" actId="478"/>
          <ac:spMkLst>
            <pc:docMk/>
            <pc:sldMk cId="2255380559" sldId="297"/>
            <ac:spMk id="3" creationId="{49D7139D-5F42-427A-9DB0-9678AAF0283A}"/>
          </ac:spMkLst>
        </pc:spChg>
        <pc:spChg chg="del">
          <ac:chgData name="Dorothy Gacioch" userId="a0a74396-0ff0-4286-83a3-2637dd5531b0" providerId="ADAL" clId="{E6A090DE-CC81-4E48-8F66-ECBA751338BA}" dt="2026-02-17T20:11:39.860" v="43" actId="478"/>
          <ac:spMkLst>
            <pc:docMk/>
            <pc:sldMk cId="2255380559" sldId="297"/>
            <ac:spMk id="4" creationId="{8A558FF2-1C0A-4BC6-BE90-89302E551224}"/>
          </ac:spMkLst>
        </pc:spChg>
        <pc:spChg chg="del">
          <ac:chgData name="Dorothy Gacioch" userId="a0a74396-0ff0-4286-83a3-2637dd5531b0" providerId="ADAL" clId="{E6A090DE-CC81-4E48-8F66-ECBA751338BA}" dt="2026-02-17T20:32:35.670" v="142" actId="478"/>
          <ac:spMkLst>
            <pc:docMk/>
            <pc:sldMk cId="2255380559" sldId="297"/>
            <ac:spMk id="4" creationId="{9751A683-A3C9-1541-76ED-848BFDC36CC0}"/>
          </ac:spMkLst>
        </pc:spChg>
        <pc:spChg chg="add del mod">
          <ac:chgData name="Dorothy Gacioch" userId="a0a74396-0ff0-4286-83a3-2637dd5531b0" providerId="ADAL" clId="{E6A090DE-CC81-4E48-8F66-ECBA751338BA}" dt="2026-02-17T20:20:12.159" v="54" actId="478"/>
          <ac:spMkLst>
            <pc:docMk/>
            <pc:sldMk cId="2255380559" sldId="297"/>
            <ac:spMk id="5" creationId="{0984C183-7789-7B8C-083C-CD68271A292B}"/>
          </ac:spMkLst>
        </pc:spChg>
        <pc:spChg chg="add mod">
          <ac:chgData name="Dorothy Gacioch" userId="a0a74396-0ff0-4286-83a3-2637dd5531b0" providerId="ADAL" clId="{E6A090DE-CC81-4E48-8F66-ECBA751338BA}" dt="2026-02-17T22:53:34.755" v="2373" actId="478"/>
          <ac:spMkLst>
            <pc:docMk/>
            <pc:sldMk cId="2255380559" sldId="297"/>
            <ac:spMk id="5" creationId="{DE3EC43C-86DC-1981-7A9E-9B4452A162DD}"/>
          </ac:spMkLst>
        </pc:spChg>
        <pc:spChg chg="add del mod">
          <ac:chgData name="Dorothy Gacioch" userId="a0a74396-0ff0-4286-83a3-2637dd5531b0" providerId="ADAL" clId="{E6A090DE-CC81-4E48-8F66-ECBA751338BA}" dt="2026-02-17T22:53:34.755" v="2373" actId="478"/>
          <ac:spMkLst>
            <pc:docMk/>
            <pc:sldMk cId="2255380559" sldId="297"/>
            <ac:spMk id="6" creationId="{DBEA17D7-8B60-8DDE-3D0C-C66CFEE5263A}"/>
          </ac:spMkLst>
        </pc:spChg>
        <pc:spChg chg="add mod">
          <ac:chgData name="Dorothy Gacioch" userId="a0a74396-0ff0-4286-83a3-2637dd5531b0" providerId="ADAL" clId="{E6A090DE-CC81-4E48-8F66-ECBA751338BA}" dt="2026-02-17T22:53:34.755" v="2373" actId="478"/>
          <ac:spMkLst>
            <pc:docMk/>
            <pc:sldMk cId="2255380559" sldId="297"/>
            <ac:spMk id="8" creationId="{FC15D090-8361-8B6D-3977-15C88C4E40AB}"/>
          </ac:spMkLst>
        </pc:spChg>
        <pc:spChg chg="add mod">
          <ac:chgData name="Dorothy Gacioch" userId="a0a74396-0ff0-4286-83a3-2637dd5531b0" providerId="ADAL" clId="{E6A090DE-CC81-4E48-8F66-ECBA751338BA}" dt="2026-02-17T22:53:37.235" v="2374"/>
          <ac:spMkLst>
            <pc:docMk/>
            <pc:sldMk cId="2255380559" sldId="297"/>
            <ac:spMk id="9" creationId="{32F284AB-93F0-8705-9BCF-6ABD15708288}"/>
          </ac:spMkLst>
        </pc:spChg>
        <pc:spChg chg="add mod">
          <ac:chgData name="Dorothy Gacioch" userId="a0a74396-0ff0-4286-83a3-2637dd5531b0" providerId="ADAL" clId="{E6A090DE-CC81-4E48-8F66-ECBA751338BA}" dt="2026-02-17T22:53:37.235" v="2374"/>
          <ac:spMkLst>
            <pc:docMk/>
            <pc:sldMk cId="2255380559" sldId="297"/>
            <ac:spMk id="10" creationId="{EADA4A5F-92A3-7CDB-F195-1CBEA0A6F9C5}"/>
          </ac:spMkLst>
        </pc:spChg>
        <pc:spChg chg="add del mod">
          <ac:chgData name="Dorothy Gacioch" userId="a0a74396-0ff0-4286-83a3-2637dd5531b0" providerId="ADAL" clId="{E6A090DE-CC81-4E48-8F66-ECBA751338BA}" dt="2026-02-17T22:54:57.965" v="2376" actId="478"/>
          <ac:spMkLst>
            <pc:docMk/>
            <pc:sldMk cId="2255380559" sldId="297"/>
            <ac:spMk id="12" creationId="{09CAC675-535D-3979-FE99-A6537CBDCBA0}"/>
          </ac:spMkLst>
        </pc:spChg>
        <pc:spChg chg="add mod">
          <ac:chgData name="Dorothy Gacioch" userId="a0a74396-0ff0-4286-83a3-2637dd5531b0" providerId="ADAL" clId="{E6A090DE-CC81-4E48-8F66-ECBA751338BA}" dt="2026-02-17T22:53:37.235" v="2374"/>
          <ac:spMkLst>
            <pc:docMk/>
            <pc:sldMk cId="2255380559" sldId="297"/>
            <ac:spMk id="14" creationId="{DCB5F329-1425-C884-635B-9CBA9EDFC2F0}"/>
          </ac:spMkLst>
        </pc:spChg>
        <pc:spChg chg="mod">
          <ac:chgData name="Dorothy Gacioch" userId="a0a74396-0ff0-4286-83a3-2637dd5531b0" providerId="ADAL" clId="{E6A090DE-CC81-4E48-8F66-ECBA751338BA}" dt="2026-02-17T22:53:37.235" v="2374"/>
          <ac:spMkLst>
            <pc:docMk/>
            <pc:sldMk cId="2255380559" sldId="297"/>
            <ac:spMk id="16" creationId="{55ADA690-A757-18DD-E7CA-C3A6C0C147F9}"/>
          </ac:spMkLst>
        </pc:spChg>
        <pc:grpChg chg="add mod">
          <ac:chgData name="Dorothy Gacioch" userId="a0a74396-0ff0-4286-83a3-2637dd5531b0" providerId="ADAL" clId="{E6A090DE-CC81-4E48-8F66-ECBA751338BA}" dt="2026-02-17T22:53:37.235" v="2374"/>
          <ac:grpSpMkLst>
            <pc:docMk/>
            <pc:sldMk cId="2255380559" sldId="297"/>
            <ac:grpSpMk id="15" creationId="{AF048280-EC23-1EA9-E2C7-8F3D2FD36F12}"/>
          </ac:grpSpMkLst>
        </pc:grpChg>
        <pc:grpChg chg="mod">
          <ac:chgData name="Dorothy Gacioch" userId="a0a74396-0ff0-4286-83a3-2637dd5531b0" providerId="ADAL" clId="{E6A090DE-CC81-4E48-8F66-ECBA751338BA}" dt="2026-02-17T22:53:37.235" v="2374"/>
          <ac:grpSpMkLst>
            <pc:docMk/>
            <pc:sldMk cId="2255380559" sldId="297"/>
            <ac:grpSpMk id="17" creationId="{FB1090EC-97A6-13B3-2EEA-A7F02B00D7EB}"/>
          </ac:grpSpMkLst>
        </pc:grpChg>
        <pc:picChg chg="add mod">
          <ac:chgData name="Dorothy Gacioch" userId="a0a74396-0ff0-4286-83a3-2637dd5531b0" providerId="ADAL" clId="{E6A090DE-CC81-4E48-8F66-ECBA751338BA}" dt="2026-02-17T22:53:37.235" v="2374"/>
          <ac:picMkLst>
            <pc:docMk/>
            <pc:sldMk cId="2255380559" sldId="297"/>
            <ac:picMk id="11" creationId="{0008B257-8CBB-1330-E1F2-CC5BE962E747}"/>
          </ac:picMkLst>
        </pc:picChg>
        <pc:picChg chg="add mod">
          <ac:chgData name="Dorothy Gacioch" userId="a0a74396-0ff0-4286-83a3-2637dd5531b0" providerId="ADAL" clId="{E6A090DE-CC81-4E48-8F66-ECBA751338BA}" dt="2026-02-17T22:53:37.235" v="2374"/>
          <ac:picMkLst>
            <pc:docMk/>
            <pc:sldMk cId="2255380559" sldId="297"/>
            <ac:picMk id="13" creationId="{E2C789B0-CA1B-C13D-9089-7DDE9887294F}"/>
          </ac:picMkLst>
        </pc:picChg>
        <pc:cxnChg chg="mod">
          <ac:chgData name="Dorothy Gacioch" userId="a0a74396-0ff0-4286-83a3-2637dd5531b0" providerId="ADAL" clId="{E6A090DE-CC81-4E48-8F66-ECBA751338BA}" dt="2026-02-17T22:53:37.235" v="2374"/>
          <ac:cxnSpMkLst>
            <pc:docMk/>
            <pc:sldMk cId="2255380559" sldId="297"/>
            <ac:cxnSpMk id="19" creationId="{44573BFA-98DC-6B24-46D9-C944CE651814}"/>
          </ac:cxnSpMkLst>
        </pc:cxnChg>
      </pc:sldChg>
      <pc:sldChg chg="addSp delSp modSp mod">
        <pc:chgData name="Dorothy Gacioch" userId="a0a74396-0ff0-4286-83a3-2637dd5531b0" providerId="ADAL" clId="{E6A090DE-CC81-4E48-8F66-ECBA751338BA}" dt="2026-02-17T22:25:02.801" v="1957" actId="1076"/>
        <pc:sldMkLst>
          <pc:docMk/>
          <pc:sldMk cId="2326654436" sldId="301"/>
        </pc:sldMkLst>
        <pc:spChg chg="mod">
          <ac:chgData name="Dorothy Gacioch" userId="a0a74396-0ff0-4286-83a3-2637dd5531b0" providerId="ADAL" clId="{E6A090DE-CC81-4E48-8F66-ECBA751338BA}" dt="2026-02-17T21:40:38.910" v="799" actId="242"/>
          <ac:spMkLst>
            <pc:docMk/>
            <pc:sldMk cId="2326654436" sldId="301"/>
            <ac:spMk id="2" creationId="{85F4F729-A1CF-F64C-DB19-4975787016AF}"/>
          </ac:spMkLst>
        </pc:spChg>
        <pc:spChg chg="mod">
          <ac:chgData name="Dorothy Gacioch" userId="a0a74396-0ff0-4286-83a3-2637dd5531b0" providerId="ADAL" clId="{E6A090DE-CC81-4E48-8F66-ECBA751338BA}" dt="2026-02-17T21:42:14.738" v="833" actId="1035"/>
          <ac:spMkLst>
            <pc:docMk/>
            <pc:sldMk cId="2326654436" sldId="301"/>
            <ac:spMk id="3" creationId="{C7EDCD47-99DB-07D3-773D-C69BE64BB438}"/>
          </ac:spMkLst>
        </pc:spChg>
        <pc:spChg chg="add del mod">
          <ac:chgData name="Dorothy Gacioch" userId="a0a74396-0ff0-4286-83a3-2637dd5531b0" providerId="ADAL" clId="{E6A090DE-CC81-4E48-8F66-ECBA751338BA}" dt="2026-02-17T20:20:06.780" v="51" actId="478"/>
          <ac:spMkLst>
            <pc:docMk/>
            <pc:sldMk cId="2326654436" sldId="301"/>
            <ac:spMk id="4" creationId="{CE46F5E2-A5D9-2770-186E-F448C67345DB}"/>
          </ac:spMkLst>
        </pc:spChg>
        <pc:spChg chg="del">
          <ac:chgData name="Dorothy Gacioch" userId="a0a74396-0ff0-4286-83a3-2637dd5531b0" providerId="ADAL" clId="{E6A090DE-CC81-4E48-8F66-ECBA751338BA}" dt="2026-02-17T20:11:22.671" v="37" actId="478"/>
          <ac:spMkLst>
            <pc:docMk/>
            <pc:sldMk cId="2326654436" sldId="301"/>
            <ac:spMk id="5" creationId="{2D76AD11-79A6-9F60-AC55-6282C0F07B00}"/>
          </ac:spMkLst>
        </pc:spChg>
        <pc:spChg chg="mod ord topLvl">
          <ac:chgData name="Dorothy Gacioch" userId="a0a74396-0ff0-4286-83a3-2637dd5531b0" providerId="ADAL" clId="{E6A090DE-CC81-4E48-8F66-ECBA751338BA}" dt="2026-02-17T22:25:02.801" v="1957" actId="1076"/>
          <ac:spMkLst>
            <pc:docMk/>
            <pc:sldMk cId="2326654436" sldId="301"/>
            <ac:spMk id="5" creationId="{3B68E370-6E3D-A596-3BC6-4A855DC61C54}"/>
          </ac:spMkLst>
        </pc:spChg>
        <pc:spChg chg="del">
          <ac:chgData name="Dorothy Gacioch" userId="a0a74396-0ff0-4286-83a3-2637dd5531b0" providerId="ADAL" clId="{E6A090DE-CC81-4E48-8F66-ECBA751338BA}" dt="2026-02-17T20:32:19.419" v="136" actId="478"/>
          <ac:spMkLst>
            <pc:docMk/>
            <pc:sldMk cId="2326654436" sldId="301"/>
            <ac:spMk id="5" creationId="{3FF46704-482A-6843-49B8-3D81BBC1C3DD}"/>
          </ac:spMkLst>
        </pc:spChg>
        <pc:spChg chg="add mod">
          <ac:chgData name="Dorothy Gacioch" userId="a0a74396-0ff0-4286-83a3-2637dd5531b0" providerId="ADAL" clId="{E6A090DE-CC81-4E48-8F66-ECBA751338BA}" dt="2026-02-17T20:32:20.238" v="137"/>
          <ac:spMkLst>
            <pc:docMk/>
            <pc:sldMk cId="2326654436" sldId="301"/>
            <ac:spMk id="6" creationId="{5D08F40F-F5E3-D2BD-DD2F-FE79A7D8DF5A}"/>
          </ac:spMkLst>
        </pc:spChg>
        <pc:grpChg chg="add del mod">
          <ac:chgData name="Dorothy Gacioch" userId="a0a74396-0ff0-4286-83a3-2637dd5531b0" providerId="ADAL" clId="{E6A090DE-CC81-4E48-8F66-ECBA751338BA}" dt="2026-02-17T22:21:46.696" v="1880" actId="478"/>
          <ac:grpSpMkLst>
            <pc:docMk/>
            <pc:sldMk cId="2326654436" sldId="301"/>
            <ac:grpSpMk id="4" creationId="{A7038641-5FB2-E06B-056A-EDC13DB1DA4A}"/>
          </ac:grpSpMkLst>
        </pc:grpChg>
        <pc:picChg chg="del mod topLvl">
          <ac:chgData name="Dorothy Gacioch" userId="a0a74396-0ff0-4286-83a3-2637dd5531b0" providerId="ADAL" clId="{E6A090DE-CC81-4E48-8F66-ECBA751338BA}" dt="2026-02-17T22:21:46.696" v="1880" actId="478"/>
          <ac:picMkLst>
            <pc:docMk/>
            <pc:sldMk cId="2326654436" sldId="301"/>
            <ac:picMk id="7" creationId="{2337D43E-9137-EC8C-6550-FDC1C95BF839}"/>
          </ac:picMkLst>
        </pc:picChg>
        <pc:picChg chg="mod">
          <ac:chgData name="Dorothy Gacioch" userId="a0a74396-0ff0-4286-83a3-2637dd5531b0" providerId="ADAL" clId="{E6A090DE-CC81-4E48-8F66-ECBA751338BA}" dt="2026-02-17T22:25:02.801" v="1957" actId="1076"/>
          <ac:picMkLst>
            <pc:docMk/>
            <pc:sldMk cId="2326654436" sldId="301"/>
            <ac:picMk id="3074" creationId="{23A3BD72-E7AD-BE2F-E708-4182F30CDA17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24:23.942" v="1936" actId="1036"/>
        <pc:sldMkLst>
          <pc:docMk/>
          <pc:sldMk cId="2530500819" sldId="302"/>
        </pc:sldMkLst>
        <pc:spChg chg="mod">
          <ac:chgData name="Dorothy Gacioch" userId="a0a74396-0ff0-4286-83a3-2637dd5531b0" providerId="ADAL" clId="{E6A090DE-CC81-4E48-8F66-ECBA751338BA}" dt="2026-02-17T21:40:42.736" v="800" actId="242"/>
          <ac:spMkLst>
            <pc:docMk/>
            <pc:sldMk cId="2530500819" sldId="302"/>
            <ac:spMk id="2" creationId="{7758A1A9-6959-5AD9-E582-DA83C7036C56}"/>
          </ac:spMkLst>
        </pc:spChg>
        <pc:spChg chg="mod">
          <ac:chgData name="Dorothy Gacioch" userId="a0a74396-0ff0-4286-83a3-2637dd5531b0" providerId="ADAL" clId="{E6A090DE-CC81-4E48-8F66-ECBA751338BA}" dt="2026-02-17T22:03:22.390" v="1529" actId="1038"/>
          <ac:spMkLst>
            <pc:docMk/>
            <pc:sldMk cId="2530500819" sldId="302"/>
            <ac:spMk id="3" creationId="{699864E9-3CE8-EB26-C333-61069160FF71}"/>
          </ac:spMkLst>
        </pc:spChg>
        <pc:spChg chg="add del mod">
          <ac:chgData name="Dorothy Gacioch" userId="a0a74396-0ff0-4286-83a3-2637dd5531b0" providerId="ADAL" clId="{E6A090DE-CC81-4E48-8F66-ECBA751338BA}" dt="2026-02-17T20:20:08.275" v="52" actId="478"/>
          <ac:spMkLst>
            <pc:docMk/>
            <pc:sldMk cId="2530500819" sldId="302"/>
            <ac:spMk id="4" creationId="{45BFE513-0C5F-D5A2-56B6-068B3D5266D4}"/>
          </ac:spMkLst>
        </pc:spChg>
        <pc:spChg chg="mod ord topLvl">
          <ac:chgData name="Dorothy Gacioch" userId="a0a74396-0ff0-4286-83a3-2637dd5531b0" providerId="ADAL" clId="{E6A090DE-CC81-4E48-8F66-ECBA751338BA}" dt="2026-02-17T22:24:23.942" v="1936" actId="1036"/>
          <ac:spMkLst>
            <pc:docMk/>
            <pc:sldMk cId="2530500819" sldId="302"/>
            <ac:spMk id="5" creationId="{64AE083E-FCB5-C024-D0A9-F79F69D12774}"/>
          </ac:spMkLst>
        </pc:spChg>
        <pc:spChg chg="del">
          <ac:chgData name="Dorothy Gacioch" userId="a0a74396-0ff0-4286-83a3-2637dd5531b0" providerId="ADAL" clId="{E6A090DE-CC81-4E48-8F66-ECBA751338BA}" dt="2026-02-17T20:32:23.300" v="138" actId="478"/>
          <ac:spMkLst>
            <pc:docMk/>
            <pc:sldMk cId="2530500819" sldId="302"/>
            <ac:spMk id="5" creationId="{74B20476-5B93-F31F-D211-2EFAD7A4EFBA}"/>
          </ac:spMkLst>
        </pc:spChg>
        <pc:spChg chg="del">
          <ac:chgData name="Dorothy Gacioch" userId="a0a74396-0ff0-4286-83a3-2637dd5531b0" providerId="ADAL" clId="{E6A090DE-CC81-4E48-8F66-ECBA751338BA}" dt="2026-02-17T20:11:28.293" v="39" actId="478"/>
          <ac:spMkLst>
            <pc:docMk/>
            <pc:sldMk cId="2530500819" sldId="302"/>
            <ac:spMk id="5" creationId="{B05D55EF-EEE0-3319-5CE9-A5CBD0A63137}"/>
          </ac:spMkLst>
        </pc:spChg>
        <pc:spChg chg="add mod">
          <ac:chgData name="Dorothy Gacioch" userId="a0a74396-0ff0-4286-83a3-2637dd5531b0" providerId="ADAL" clId="{E6A090DE-CC81-4E48-8F66-ECBA751338BA}" dt="2026-02-17T20:32:24.121" v="139"/>
          <ac:spMkLst>
            <pc:docMk/>
            <pc:sldMk cId="2530500819" sldId="302"/>
            <ac:spMk id="6" creationId="{B09815CC-FF71-8C15-BC4D-1C60B6508D64}"/>
          </ac:spMkLst>
        </pc:spChg>
        <pc:grpChg chg="add del mod">
          <ac:chgData name="Dorothy Gacioch" userId="a0a74396-0ff0-4286-83a3-2637dd5531b0" providerId="ADAL" clId="{E6A090DE-CC81-4E48-8F66-ECBA751338BA}" dt="2026-02-17T22:23:31.738" v="1916" actId="478"/>
          <ac:grpSpMkLst>
            <pc:docMk/>
            <pc:sldMk cId="2530500819" sldId="302"/>
            <ac:grpSpMk id="4" creationId="{8FD0CD90-739A-A304-739C-B9DEEAE24DC0}"/>
          </ac:grpSpMkLst>
        </pc:grpChg>
        <pc:picChg chg="del mod topLvl">
          <ac:chgData name="Dorothy Gacioch" userId="a0a74396-0ff0-4286-83a3-2637dd5531b0" providerId="ADAL" clId="{E6A090DE-CC81-4E48-8F66-ECBA751338BA}" dt="2026-02-17T22:23:31.738" v="1916" actId="478"/>
          <ac:picMkLst>
            <pc:docMk/>
            <pc:sldMk cId="2530500819" sldId="302"/>
            <ac:picMk id="7" creationId="{1E0A4C54-42B3-C401-FC50-603DEC795383}"/>
          </ac:picMkLst>
        </pc:picChg>
        <pc:picChg chg="mod ord">
          <ac:chgData name="Dorothy Gacioch" userId="a0a74396-0ff0-4286-83a3-2637dd5531b0" providerId="ADAL" clId="{E6A090DE-CC81-4E48-8F66-ECBA751338BA}" dt="2026-02-17T22:24:23.942" v="1936" actId="1036"/>
          <ac:picMkLst>
            <pc:docMk/>
            <pc:sldMk cId="2530500819" sldId="302"/>
            <ac:picMk id="11" creationId="{120874A8-2489-8714-BC88-FF36A9BC17E9}"/>
          </ac:picMkLst>
        </pc:picChg>
      </pc:sldChg>
      <pc:sldChg chg="addSp delSp modSp mod">
        <pc:chgData name="Dorothy Gacioch" userId="a0a74396-0ff0-4286-83a3-2637dd5531b0" providerId="ADAL" clId="{E6A090DE-CC81-4E48-8F66-ECBA751338BA}" dt="2026-02-17T22:27:46.587" v="2019" actId="1035"/>
        <pc:sldMkLst>
          <pc:docMk/>
          <pc:sldMk cId="207421003" sldId="303"/>
        </pc:sldMkLst>
        <pc:spChg chg="mod">
          <ac:chgData name="Dorothy Gacioch" userId="a0a74396-0ff0-4286-83a3-2637dd5531b0" providerId="ADAL" clId="{E6A090DE-CC81-4E48-8F66-ECBA751338BA}" dt="2026-02-17T21:40:27.954" v="797" actId="242"/>
          <ac:spMkLst>
            <pc:docMk/>
            <pc:sldMk cId="207421003" sldId="303"/>
            <ac:spMk id="2" creationId="{26ED78EE-AE90-676A-8CAA-4468BA3CA4E2}"/>
          </ac:spMkLst>
        </pc:spChg>
        <pc:spChg chg="mod ord">
          <ac:chgData name="Dorothy Gacioch" userId="a0a74396-0ff0-4286-83a3-2637dd5531b0" providerId="ADAL" clId="{E6A090DE-CC81-4E48-8F66-ECBA751338BA}" dt="2026-02-17T22:16:58.209" v="1749" actId="14100"/>
          <ac:spMkLst>
            <pc:docMk/>
            <pc:sldMk cId="207421003" sldId="303"/>
            <ac:spMk id="3" creationId="{84AAC2F3-90A9-0A8D-3031-A38E30467662}"/>
          </ac:spMkLst>
        </pc:spChg>
        <pc:spChg chg="del">
          <ac:chgData name="Dorothy Gacioch" userId="a0a74396-0ff0-4286-83a3-2637dd5531b0" providerId="ADAL" clId="{E6A090DE-CC81-4E48-8F66-ECBA751338BA}" dt="2026-02-17T20:56:28.383" v="374" actId="478"/>
          <ac:spMkLst>
            <pc:docMk/>
            <pc:sldMk cId="207421003" sldId="303"/>
            <ac:spMk id="4" creationId="{25EFE6E6-B228-A59B-4D92-D39AB688590D}"/>
          </ac:spMkLst>
        </pc:spChg>
        <pc:spChg chg="mod ord topLvl">
          <ac:chgData name="Dorothy Gacioch" userId="a0a74396-0ff0-4286-83a3-2637dd5531b0" providerId="ADAL" clId="{E6A090DE-CC81-4E48-8F66-ECBA751338BA}" dt="2026-02-17T22:19:17.368" v="1789" actId="207"/>
          <ac:spMkLst>
            <pc:docMk/>
            <pc:sldMk cId="207421003" sldId="303"/>
            <ac:spMk id="5" creationId="{1FE1531D-677F-17C5-C2A6-7B678E11C4CF}"/>
          </ac:spMkLst>
        </pc:spChg>
        <pc:spChg chg="del">
          <ac:chgData name="Dorothy Gacioch" userId="a0a74396-0ff0-4286-83a3-2637dd5531b0" providerId="ADAL" clId="{E6A090DE-CC81-4E48-8F66-ECBA751338BA}" dt="2026-02-17T20:11:07.849" v="33" actId="478"/>
          <ac:spMkLst>
            <pc:docMk/>
            <pc:sldMk cId="207421003" sldId="303"/>
            <ac:spMk id="5" creationId="{28833236-541B-5D64-FAC7-1BBD1E0DDC21}"/>
          </ac:spMkLst>
        </pc:spChg>
        <pc:spChg chg="del">
          <ac:chgData name="Dorothy Gacioch" userId="a0a74396-0ff0-4286-83a3-2637dd5531b0" providerId="ADAL" clId="{E6A090DE-CC81-4E48-8F66-ECBA751338BA}" dt="2026-02-17T20:32:07.848" v="132" actId="478"/>
          <ac:spMkLst>
            <pc:docMk/>
            <pc:sldMk cId="207421003" sldId="303"/>
            <ac:spMk id="5" creationId="{78649598-83F7-6763-8C18-A38F959AF62F}"/>
          </ac:spMkLst>
        </pc:spChg>
        <pc:spChg chg="add del mod">
          <ac:chgData name="Dorothy Gacioch" userId="a0a74396-0ff0-4286-83a3-2637dd5531b0" providerId="ADAL" clId="{E6A090DE-CC81-4E48-8F66-ECBA751338BA}" dt="2026-02-17T20:20:03.772" v="49" actId="478"/>
          <ac:spMkLst>
            <pc:docMk/>
            <pc:sldMk cId="207421003" sldId="303"/>
            <ac:spMk id="7" creationId="{FFC986A7-1A3D-637C-CA14-7E108C76104F}"/>
          </ac:spMkLst>
        </pc:spChg>
        <pc:spChg chg="add mod">
          <ac:chgData name="Dorothy Gacioch" userId="a0a74396-0ff0-4286-83a3-2637dd5531b0" providerId="ADAL" clId="{E6A090DE-CC81-4E48-8F66-ECBA751338BA}" dt="2026-02-17T20:32:08.690" v="133"/>
          <ac:spMkLst>
            <pc:docMk/>
            <pc:sldMk cId="207421003" sldId="303"/>
            <ac:spMk id="8" creationId="{74B9B798-19EF-89D9-A14F-7C4ECFC70420}"/>
          </ac:spMkLst>
        </pc:spChg>
        <pc:grpChg chg="add del mod">
          <ac:chgData name="Dorothy Gacioch" userId="a0a74396-0ff0-4286-83a3-2637dd5531b0" providerId="ADAL" clId="{E6A090DE-CC81-4E48-8F66-ECBA751338BA}" dt="2026-02-17T22:16:06.184" v="1741" actId="478"/>
          <ac:grpSpMkLst>
            <pc:docMk/>
            <pc:sldMk cId="207421003" sldId="303"/>
            <ac:grpSpMk id="4" creationId="{50A44F87-F053-A1D5-BEA8-88F43AAB9893}"/>
          </ac:grpSpMkLst>
        </pc:grpChg>
        <pc:grpChg chg="add mod">
          <ac:chgData name="Dorothy Gacioch" userId="a0a74396-0ff0-4286-83a3-2637dd5531b0" providerId="ADAL" clId="{E6A090DE-CC81-4E48-8F66-ECBA751338BA}" dt="2026-02-17T22:27:46.587" v="2019" actId="1035"/>
          <ac:grpSpMkLst>
            <pc:docMk/>
            <pc:sldMk cId="207421003" sldId="303"/>
            <ac:grpSpMk id="10" creationId="{00020A31-6791-5958-3752-D44E2C1A5808}"/>
          </ac:grpSpMkLst>
        </pc:grpChg>
        <pc:picChg chg="mod">
          <ac:chgData name="Dorothy Gacioch" userId="a0a74396-0ff0-4286-83a3-2637dd5531b0" providerId="ADAL" clId="{E6A090DE-CC81-4E48-8F66-ECBA751338BA}" dt="2026-02-17T22:18:00.461" v="1785" actId="1037"/>
          <ac:picMkLst>
            <pc:docMk/>
            <pc:sldMk cId="207421003" sldId="303"/>
            <ac:picMk id="6" creationId="{82D0C74D-BDDD-B3E7-FADC-999C629A2FDE}"/>
          </ac:picMkLst>
        </pc:picChg>
        <pc:picChg chg="del mod">
          <ac:chgData name="Dorothy Gacioch" userId="a0a74396-0ff0-4286-83a3-2637dd5531b0" providerId="ADAL" clId="{E6A090DE-CC81-4E48-8F66-ECBA751338BA}" dt="2026-02-17T22:16:04.373" v="1740" actId="478"/>
          <ac:picMkLst>
            <pc:docMk/>
            <pc:sldMk cId="207421003" sldId="303"/>
            <ac:picMk id="7" creationId="{882B5D11-2FE1-8F95-662E-DE9720B87954}"/>
          </ac:picMkLst>
        </pc:picChg>
        <pc:picChg chg="del mod topLvl">
          <ac:chgData name="Dorothy Gacioch" userId="a0a74396-0ff0-4286-83a3-2637dd5531b0" providerId="ADAL" clId="{E6A090DE-CC81-4E48-8F66-ECBA751338BA}" dt="2026-02-17T22:16:06.184" v="1741" actId="478"/>
          <ac:picMkLst>
            <pc:docMk/>
            <pc:sldMk cId="207421003" sldId="303"/>
            <ac:picMk id="9" creationId="{2AE0A2DD-EE88-9C99-DAFA-F9C9A32D60BD}"/>
          </ac:picMkLst>
        </pc:picChg>
      </pc:sldChg>
      <pc:sldMasterChg chg="addSp delSp modSp mod modSldLayout">
        <pc:chgData name="Dorothy Gacioch" userId="a0a74396-0ff0-4286-83a3-2637dd5531b0" providerId="ADAL" clId="{E6A090DE-CC81-4E48-8F66-ECBA751338BA}" dt="2026-02-17T20:30:46.987" v="122" actId="478"/>
        <pc:sldMasterMkLst>
          <pc:docMk/>
          <pc:sldMasterMk cId="3132651009" sldId="2147483648"/>
        </pc:sldMasterMkLst>
        <pc:spChg chg="del">
          <ac:chgData name="Dorothy Gacioch" userId="a0a74396-0ff0-4286-83a3-2637dd5531b0" providerId="ADAL" clId="{E6A090DE-CC81-4E48-8F66-ECBA751338BA}" dt="2026-02-17T20:23:38.327" v="59" actId="478"/>
          <ac:spMkLst>
            <pc:docMk/>
            <pc:sldMasterMk cId="3132651009" sldId="2147483648"/>
            <ac:spMk id="6" creationId="{051A7F67-D454-4FCE-AB09-469E2D740AA1}"/>
          </ac:spMkLst>
        </pc:spChg>
        <pc:spChg chg="add del mod">
          <ac:chgData name="Dorothy Gacioch" userId="a0a74396-0ff0-4286-83a3-2637dd5531b0" providerId="ADAL" clId="{E6A090DE-CC81-4E48-8F66-ECBA751338BA}" dt="2026-02-17T20:25:13.348" v="74" actId="1076"/>
          <ac:spMkLst>
            <pc:docMk/>
            <pc:sldMasterMk cId="3132651009" sldId="2147483648"/>
            <ac:spMk id="7" creationId="{713367F2-198B-4589-951F-8A31DCD604EB}"/>
          </ac:spMkLst>
        </pc:spChg>
        <pc:spChg chg="del">
          <ac:chgData name="Dorothy Gacioch" userId="a0a74396-0ff0-4286-83a3-2637dd5531b0" providerId="ADAL" clId="{E6A090DE-CC81-4E48-8F66-ECBA751338BA}" dt="2026-02-17T20:23:35.653" v="58" actId="478"/>
          <ac:spMkLst>
            <pc:docMk/>
            <pc:sldMasterMk cId="3132651009" sldId="2147483648"/>
            <ac:spMk id="9" creationId="{00000000-0000-0000-0000-000000000000}"/>
          </ac:spMkLst>
        </pc:spChg>
        <pc:spChg chg="del">
          <ac:chgData name="Dorothy Gacioch" userId="a0a74396-0ff0-4286-83a3-2637dd5531b0" providerId="ADAL" clId="{E6A090DE-CC81-4E48-8F66-ECBA751338BA}" dt="2026-02-17T20:23:43.263" v="61" actId="478"/>
          <ac:spMkLst>
            <pc:docMk/>
            <pc:sldMasterMk cId="3132651009" sldId="2147483648"/>
            <ac:spMk id="10" creationId="{00000000-0000-0000-0000-000000000000}"/>
          </ac:spMkLst>
        </pc:spChg>
        <pc:picChg chg="del">
          <ac:chgData name="Dorothy Gacioch" userId="a0a74396-0ff0-4286-83a3-2637dd5531b0" providerId="ADAL" clId="{E6A090DE-CC81-4E48-8F66-ECBA751338BA}" dt="2026-02-17T20:23:39.660" v="60" actId="478"/>
          <ac:picMkLst>
            <pc:docMk/>
            <pc:sldMasterMk cId="3132651009" sldId="2147483648"/>
            <ac:picMk id="4" creationId="{00000000-0000-0000-0000-000000000000}"/>
          </ac:picMkLst>
        </pc:picChg>
        <pc:picChg chg="del">
          <ac:chgData name="Dorothy Gacioch" userId="a0a74396-0ff0-4286-83a3-2637dd5531b0" providerId="ADAL" clId="{E6A090DE-CC81-4E48-8F66-ECBA751338BA}" dt="2026-02-17T20:24:38.850" v="71" actId="478"/>
          <ac:picMkLst>
            <pc:docMk/>
            <pc:sldMasterMk cId="3132651009" sldId="2147483648"/>
            <ac:picMk id="5" creationId="{00000000-0000-0000-0000-000000000000}"/>
          </ac:picMkLst>
        </pc:picChg>
        <pc:picChg chg="add mod ord">
          <ac:chgData name="Dorothy Gacioch" userId="a0a74396-0ff0-4286-83a3-2637dd5531b0" providerId="ADAL" clId="{E6A090DE-CC81-4E48-8F66-ECBA751338BA}" dt="2026-02-17T20:24:36.442" v="70" actId="167"/>
          <ac:picMkLst>
            <pc:docMk/>
            <pc:sldMasterMk cId="3132651009" sldId="2147483648"/>
            <ac:picMk id="11" creationId="{22268E38-DAE7-E20B-6713-9FC17906012B}"/>
          </ac:picMkLst>
        </pc:picChg>
        <pc:sldLayoutChg chg="addSp delSp modSp mod">
          <pc:chgData name="Dorothy Gacioch" userId="a0a74396-0ff0-4286-83a3-2637dd5531b0" providerId="ADAL" clId="{E6A090DE-CC81-4E48-8F66-ECBA751338BA}" dt="2026-02-17T20:30:46.987" v="122" actId="478"/>
          <pc:sldLayoutMkLst>
            <pc:docMk/>
            <pc:sldMasterMk cId="3132651009" sldId="2147483648"/>
            <pc:sldLayoutMk cId="3523635121" sldId="2147483649"/>
          </pc:sldLayoutMkLst>
          <pc:spChg chg="del mod">
            <ac:chgData name="Dorothy Gacioch" userId="a0a74396-0ff0-4286-83a3-2637dd5531b0" providerId="ADAL" clId="{E6A090DE-CC81-4E48-8F66-ECBA751338BA}" dt="2026-02-17T20:07:31.748" v="1" actId="478"/>
            <ac:spMkLst>
              <pc:docMk/>
              <pc:sldMasterMk cId="3132651009" sldId="2147483648"/>
              <pc:sldLayoutMk cId="3523635121" sldId="2147483649"/>
              <ac:spMk id="4" creationId="{00000000-0000-0000-0000-000000000000}"/>
            </ac:spMkLst>
          </pc:spChg>
          <pc:spChg chg="add del mod">
            <ac:chgData name="Dorothy Gacioch" userId="a0a74396-0ff0-4286-83a3-2637dd5531b0" providerId="ADAL" clId="{E6A090DE-CC81-4E48-8F66-ECBA751338BA}" dt="2026-02-17T20:22:30.640" v="57" actId="478"/>
            <ac:spMkLst>
              <pc:docMk/>
              <pc:sldMasterMk cId="3132651009" sldId="2147483648"/>
              <pc:sldLayoutMk cId="3523635121" sldId="2147483649"/>
              <ac:spMk id="4" creationId="{5E40BEF9-9B8D-C3F3-2F87-889977252C8B}"/>
            </ac:spMkLst>
          </pc:spChg>
          <pc:spChg chg="del">
            <ac:chgData name="Dorothy Gacioch" userId="a0a74396-0ff0-4286-83a3-2637dd5531b0" providerId="ADAL" clId="{E6A090DE-CC81-4E48-8F66-ECBA751338BA}" dt="2026-02-17T20:07:41.663" v="2" actId="478"/>
            <ac:spMkLst>
              <pc:docMk/>
              <pc:sldMasterMk cId="3132651009" sldId="2147483648"/>
              <pc:sldLayoutMk cId="3523635121" sldId="2147483649"/>
              <ac:spMk id="5" creationId="{00000000-0000-0000-0000-000000000000}"/>
            </ac:spMkLst>
          </pc:spChg>
          <pc:spChg chg="add del mod">
            <ac:chgData name="Dorothy Gacioch" userId="a0a74396-0ff0-4286-83a3-2637dd5531b0" providerId="ADAL" clId="{E6A090DE-CC81-4E48-8F66-ECBA751338BA}" dt="2026-02-17T20:30:46.987" v="122" actId="478"/>
            <ac:spMkLst>
              <pc:docMk/>
              <pc:sldMasterMk cId="3132651009" sldId="2147483648"/>
              <pc:sldLayoutMk cId="3523635121" sldId="2147483649"/>
              <ac:spMk id="5" creationId="{074DD744-00EB-AE0F-5EAC-78BD6CA4B506}"/>
            </ac:spMkLst>
          </pc:spChg>
          <pc:spChg chg="del mod">
            <ac:chgData name="Dorothy Gacioch" userId="a0a74396-0ff0-4286-83a3-2637dd5531b0" providerId="ADAL" clId="{E6A090DE-CC81-4E48-8F66-ECBA751338BA}" dt="2026-02-17T20:20:29.493" v="55" actId="478"/>
            <ac:spMkLst>
              <pc:docMk/>
              <pc:sldMasterMk cId="3132651009" sldId="2147483648"/>
              <pc:sldLayoutMk cId="3523635121" sldId="2147483649"/>
              <ac:spMk id="6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11699" cy="463407"/>
          </a:xfrm>
          <a:prstGeom prst="rect">
            <a:avLst/>
          </a:prstGeom>
        </p:spPr>
        <p:txBody>
          <a:bodyPr vert="horz" lIns="92506" tIns="46254" rIns="92506" bIns="4625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70" y="1"/>
            <a:ext cx="3011699" cy="463407"/>
          </a:xfrm>
          <a:prstGeom prst="rect">
            <a:avLst/>
          </a:prstGeom>
        </p:spPr>
        <p:txBody>
          <a:bodyPr vert="horz" lIns="92506" tIns="46254" rIns="92506" bIns="46254" rtlCol="0"/>
          <a:lstStyle>
            <a:lvl1pPr algn="r">
              <a:defRPr sz="1200"/>
            </a:lvl1pPr>
          </a:lstStyle>
          <a:p>
            <a:fld id="{C2CBB037-786E-4B45-B0C8-EB843972781B}" type="datetimeFigureOut">
              <a:rPr lang="en-US" smtClean="0"/>
              <a:t>2/18/2026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06" tIns="46254" rIns="92506" bIns="4625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3"/>
            <a:ext cx="5560060" cy="3636705"/>
          </a:xfrm>
          <a:prstGeom prst="rect">
            <a:avLst/>
          </a:prstGeom>
        </p:spPr>
        <p:txBody>
          <a:bodyPr vert="horz" lIns="92506" tIns="46254" rIns="92506" bIns="4625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72"/>
            <a:ext cx="3011699" cy="463406"/>
          </a:xfrm>
          <a:prstGeom prst="rect">
            <a:avLst/>
          </a:prstGeom>
        </p:spPr>
        <p:txBody>
          <a:bodyPr vert="horz" lIns="92506" tIns="46254" rIns="92506" bIns="4625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70" y="8772672"/>
            <a:ext cx="3011699" cy="463406"/>
          </a:xfrm>
          <a:prstGeom prst="rect">
            <a:avLst/>
          </a:prstGeom>
        </p:spPr>
        <p:txBody>
          <a:bodyPr vert="horz" lIns="92506" tIns="46254" rIns="92506" bIns="46254" rtlCol="0" anchor="b"/>
          <a:lstStyle>
            <a:lvl1pPr algn="r">
              <a:defRPr sz="1200"/>
            </a:lvl1pPr>
          </a:lstStyle>
          <a:p>
            <a:fld id="{F74D681B-93E2-4CB9-8162-C533E14B83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4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D681B-93E2-4CB9-8162-C533E14B833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439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D681B-93E2-4CB9-8162-C533E14B833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3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23635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4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60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8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8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17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1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1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1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88488" y="6394450"/>
            <a:ext cx="128471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2B6459-8409-4AB3-BBB4-C3F2E015F3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00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22268E38-DAE7-E20B-6713-9FC1790601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6325154"/>
            <a:ext cx="12192000" cy="53284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367F2-198B-4589-951F-8A31DCD60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34534" y="6409013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A3A0B54-19D7-4A69-AAC3-C9301E285FE7}" type="slidenum">
              <a:rPr lang="en-US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265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Cambria" panose="02040503050406030204" pitchFamily="18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9D7139D-5F42-427A-9DB0-9678AAF02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1267"/>
            <a:ext cx="9144000" cy="16557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Update for the Board of the RTA</a:t>
            </a:r>
          </a:p>
          <a:p>
            <a:r>
              <a:rPr lang="en-US" dirty="0">
                <a:latin typeface="Arial"/>
                <a:ea typeface="Cambria"/>
                <a:cs typeface="Arial"/>
              </a:rPr>
              <a:t>February 2026</a:t>
            </a:r>
            <a:endParaRPr lang="en-US" dirty="0"/>
          </a:p>
          <a:p>
            <a:endParaRPr lang="en-US" dirty="0"/>
          </a:p>
          <a:p>
            <a:r>
              <a:rPr lang="en-US" dirty="0"/>
              <a:t>Matt Carpenter, CEO TheRide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838014-6630-4DF2-BB0B-E867620D46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Ann Arbor Area </a:t>
            </a:r>
            <a:br>
              <a:rPr lang="en-US" b="1" dirty="0"/>
            </a:br>
            <a:r>
              <a:rPr lang="en-US" b="1" dirty="0"/>
              <a:t>Transportation Authority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88D8D4-D4A4-8102-DE5A-9249C683B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8FFD714-8DDD-2566-19A9-F7FB71C1D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7142" y="866336"/>
            <a:ext cx="4916207" cy="13750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8612528-23F8-A44E-0821-E4E0088543FE}"/>
              </a:ext>
            </a:extLst>
          </p:cNvPr>
          <p:cNvSpPr txBox="1"/>
          <p:nvPr/>
        </p:nvSpPr>
        <p:spPr>
          <a:xfrm>
            <a:off x="3008671" y="5546727"/>
            <a:ext cx="6174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Matt Carpenter, CEO TheRide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2EAE38-99FB-930C-C6E1-FAD7D7F21CBE}"/>
              </a:ext>
            </a:extLst>
          </p:cNvPr>
          <p:cNvGrpSpPr/>
          <p:nvPr/>
        </p:nvGrpSpPr>
        <p:grpSpPr>
          <a:xfrm>
            <a:off x="1" y="2591363"/>
            <a:ext cx="12191999" cy="1675275"/>
            <a:chOff x="0" y="3144954"/>
            <a:chExt cx="12191999" cy="1675275"/>
          </a:xfrm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8365EE11-4546-DE84-0DFE-FE400E5A2B3B}"/>
                </a:ext>
              </a:extLst>
            </p:cNvPr>
            <p:cNvSpPr txBox="1">
              <a:spLocks/>
            </p:cNvSpPr>
            <p:nvPr/>
          </p:nvSpPr>
          <p:spPr>
            <a:xfrm>
              <a:off x="0" y="3144954"/>
              <a:ext cx="12191999" cy="167527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defRPr>
              </a:lvl1pPr>
            </a:lstStyle>
            <a:p>
              <a:r>
                <a:rPr lang="en-US" sz="5400" b="1" dirty="0">
                  <a:solidFill>
                    <a:schemeClr val="bg1"/>
                  </a:solidFill>
                </a:rPr>
                <a:t>Update for the Board of the RTA</a:t>
              </a:r>
            </a:p>
            <a:p>
              <a:r>
                <a:rPr lang="en-US" sz="3200" dirty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February 2026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71CF865-81B9-46C8-F0EE-BED0A114EAAE}"/>
                </a:ext>
              </a:extLst>
            </p:cNvPr>
            <p:cNvGrpSpPr/>
            <p:nvPr/>
          </p:nvGrpSpPr>
          <p:grpSpPr>
            <a:xfrm>
              <a:off x="904568" y="4149210"/>
              <a:ext cx="10382865" cy="0"/>
              <a:chOff x="924232" y="4149210"/>
              <a:chExt cx="10382865" cy="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6CE49F7-834D-A37B-9147-CF0A38B81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232" y="4149210"/>
                <a:ext cx="358877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E62E13E-5B9E-5E4A-9FD5-6F659728FE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3911" y="4149210"/>
                <a:ext cx="3623186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3133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C9FAF-8A4C-9DDB-0E4A-E1C8B4C91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26856"/>
            <a:ext cx="5796211" cy="395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Serve Ann Arbor &amp; Ypsilanti area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103 buses, 31 paratransit, + contracted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Annual Trips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Bus: 5.33 million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Para: 91,000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324 FTEs 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D1CC82A-DCA0-ED34-7C42-199D6639389B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2</a:t>
            </a:fld>
            <a:endParaRPr lang="en-US" sz="1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A90F79-995C-EB70-607C-C2868A54F173}"/>
              </a:ext>
            </a:extLst>
          </p:cNvPr>
          <p:cNvGrpSpPr/>
          <p:nvPr/>
        </p:nvGrpSpPr>
        <p:grpSpPr>
          <a:xfrm>
            <a:off x="6858000" y="2033546"/>
            <a:ext cx="4495800" cy="3955762"/>
            <a:chOff x="6858000" y="2126856"/>
            <a:chExt cx="4495800" cy="39557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E43CA6-0800-A93E-99CD-FF67311F4469}"/>
                </a:ext>
              </a:extLst>
            </p:cNvPr>
            <p:cNvSpPr/>
            <p:nvPr/>
          </p:nvSpPr>
          <p:spPr>
            <a:xfrm>
              <a:off x="6858000" y="2126856"/>
              <a:ext cx="4495800" cy="3955762"/>
            </a:xfrm>
            <a:prstGeom prst="rect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3C7B04D-968F-8638-2751-984F9E0C8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47423" y="2314772"/>
              <a:ext cx="4019550" cy="3629025"/>
            </a:xfrm>
            <a:prstGeom prst="rect">
              <a:avLst/>
            </a:prstGeom>
          </p:spPr>
        </p:pic>
      </p:grpSp>
      <p:sp>
        <p:nvSpPr>
          <p:cNvPr id="12" name="Title 11">
            <a:extLst>
              <a:ext uri="{FF2B5EF4-FFF2-40B4-BE49-F238E27FC236}">
                <a16:creationId xmlns:a16="http://schemas.microsoft.com/office/drawing/2014/main" id="{E9C0A60F-C8BA-0AA3-1087-5C83AEBB8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Ann Arbor Area Transportation Authority (TheRide)</a:t>
            </a:r>
          </a:p>
        </p:txBody>
      </p:sp>
    </p:spTree>
    <p:extLst>
      <p:ext uri="{BB962C8B-B14F-4D97-AF65-F5344CB8AC3E}">
        <p14:creationId xmlns:p14="http://schemas.microsoft.com/office/powerpoint/2010/main" val="3070680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14AFC76-03F8-4DDD-AFBF-9B041536698F}"/>
              </a:ext>
            </a:extLst>
          </p:cNvPr>
          <p:cNvGrpSpPr/>
          <p:nvPr/>
        </p:nvGrpSpPr>
        <p:grpSpPr>
          <a:xfrm>
            <a:off x="838199" y="1524304"/>
            <a:ext cx="10515600" cy="4542500"/>
            <a:chOff x="838199" y="1524304"/>
            <a:chExt cx="10515600" cy="4542500"/>
          </a:xfrm>
          <a:solidFill>
            <a:srgbClr val="FBFBF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9C3D7E-81E3-7CC3-6B3A-FE448421C133}"/>
                </a:ext>
              </a:extLst>
            </p:cNvPr>
            <p:cNvSpPr/>
            <p:nvPr/>
          </p:nvSpPr>
          <p:spPr>
            <a:xfrm>
              <a:off x="838199" y="1524304"/>
              <a:ext cx="10515600" cy="4542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5" name="Picture 1">
              <a:extLst>
                <a:ext uri="{FF2B5EF4-FFF2-40B4-BE49-F238E27FC236}">
                  <a16:creationId xmlns:a16="http://schemas.microsoft.com/office/drawing/2014/main" id="{4DBDA8C8-B248-E94E-97BD-6CEF11484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78188" y="1739804"/>
              <a:ext cx="6635622" cy="4130161"/>
            </a:xfrm>
            <a:prstGeom prst="rect">
              <a:avLst/>
            </a:prstGeom>
            <a:grpFill/>
            <a:ln>
              <a:noFill/>
            </a:ln>
            <a:effectLst/>
          </p:spPr>
        </p:pic>
      </p:grp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EB4DDEC-466F-2852-243C-07F2E91BCD67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3</a:t>
            </a:fld>
            <a:endParaRPr lang="en-US" sz="1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7FD6C1-F8B4-639D-1006-93EEA97B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Local Ridership Trends</a:t>
            </a:r>
          </a:p>
        </p:txBody>
      </p:sp>
    </p:spTree>
    <p:extLst>
      <p:ext uri="{BB962C8B-B14F-4D97-AF65-F5344CB8AC3E}">
        <p14:creationId xmlns:p14="http://schemas.microsoft.com/office/powerpoint/2010/main" val="3615604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23F2-1656-FEEF-7E73-9AA96D1C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Recent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54296-AA1A-ECC8-6F5D-058333163C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8866"/>
            <a:ext cx="5978236" cy="5265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Low-No Grant Award (2024)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Ypsilanti terminal project (2023-2028)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Millage Win (2022)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2045 Long-Range Plan (2022)</a:t>
            </a:r>
          </a:p>
          <a:p>
            <a:pPr>
              <a:lnSpc>
                <a:spcPct val="100000"/>
              </a:lnSpc>
            </a:pPr>
            <a:r>
              <a:rPr lang="en-US" sz="2400" dirty="0" err="1"/>
              <a:t>AdWheel</a:t>
            </a:r>
            <a:r>
              <a:rPr lang="en-US" sz="2400" dirty="0"/>
              <a:t> Award (2026)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AAATA Business Plan Available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A1FB038-52EA-BEF4-B92E-0C150471E4E8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4</a:t>
            </a:fld>
            <a:endParaRPr lang="en-US" sz="1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29DF03-F42E-2394-27A4-413477D7B0B4}"/>
              </a:ext>
            </a:extLst>
          </p:cNvPr>
          <p:cNvGrpSpPr/>
          <p:nvPr/>
        </p:nvGrpSpPr>
        <p:grpSpPr>
          <a:xfrm>
            <a:off x="7211008" y="1458866"/>
            <a:ext cx="4142792" cy="4449360"/>
            <a:chOff x="6913363" y="1273275"/>
            <a:chExt cx="4142792" cy="444936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FBB97D2-F14C-0973-0B6B-EF5CE6A8B06A}"/>
                </a:ext>
              </a:extLst>
            </p:cNvPr>
            <p:cNvGrpSpPr/>
            <p:nvPr/>
          </p:nvGrpSpPr>
          <p:grpSpPr>
            <a:xfrm>
              <a:off x="6913363" y="2692037"/>
              <a:ext cx="4142792" cy="3030598"/>
              <a:chOff x="6596743" y="2679737"/>
              <a:chExt cx="4757057" cy="350645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BF77647-A02B-F044-8AF2-E5969DF439B5}"/>
                  </a:ext>
                </a:extLst>
              </p:cNvPr>
              <p:cNvSpPr/>
              <p:nvPr/>
            </p:nvSpPr>
            <p:spPr>
              <a:xfrm>
                <a:off x="6596743" y="2679737"/>
                <a:ext cx="4757057" cy="3506459"/>
              </a:xfrm>
              <a:prstGeom prst="rect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EBC85FCD-84B8-91C6-CC75-F6705821C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791052" y="2846859"/>
                <a:ext cx="2443410" cy="316205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64CD755-DCE9-4803-DDE4-67CE39E304A7}"/>
                </a:ext>
              </a:extLst>
            </p:cNvPr>
            <p:cNvGrpSpPr/>
            <p:nvPr/>
          </p:nvGrpSpPr>
          <p:grpSpPr>
            <a:xfrm>
              <a:off x="6913363" y="1273275"/>
              <a:ext cx="4142792" cy="1219023"/>
              <a:chOff x="6941361" y="1450558"/>
              <a:chExt cx="4142792" cy="121902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DBE11B5-9603-B42C-14A0-2042AE6B7BBB}"/>
                  </a:ext>
                </a:extLst>
              </p:cNvPr>
              <p:cNvSpPr/>
              <p:nvPr/>
            </p:nvSpPr>
            <p:spPr>
              <a:xfrm>
                <a:off x="6941361" y="1450558"/>
                <a:ext cx="4142792" cy="1219023"/>
              </a:xfrm>
              <a:prstGeom prst="rect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D1413422-8F52-0E68-69B8-F9846DC872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35175" y="1588366"/>
                <a:ext cx="1846040" cy="97007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0364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D78EE-AE90-676A-8CAA-4468BA3C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Regional Park and Ride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020A31-6791-5958-3752-D44E2C1A5808}"/>
              </a:ext>
            </a:extLst>
          </p:cNvPr>
          <p:cNvGrpSpPr/>
          <p:nvPr/>
        </p:nvGrpSpPr>
        <p:grpSpPr>
          <a:xfrm>
            <a:off x="5523722" y="1580215"/>
            <a:ext cx="5830078" cy="4102127"/>
            <a:chOff x="5225143" y="1458918"/>
            <a:chExt cx="6128657" cy="44493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FE1531D-677F-17C5-C2A6-7B678E11C4CF}"/>
                </a:ext>
              </a:extLst>
            </p:cNvPr>
            <p:cNvSpPr/>
            <p:nvPr/>
          </p:nvSpPr>
          <p:spPr>
            <a:xfrm>
              <a:off x="5225143" y="1458918"/>
              <a:ext cx="6128657" cy="4449308"/>
            </a:xfrm>
            <a:prstGeom prst="rect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2D0C74D-BDDD-B3E7-FADC-999C629A2FD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2086" y="1710307"/>
              <a:ext cx="5841290" cy="3924669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4B9B798-19EF-89D9-A14F-7C4ECFC70420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5</a:t>
            </a:fld>
            <a:endParaRPr lang="en-US" sz="1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AC2F3-90A9-0A8D-3031-A38E3046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8247"/>
            <a:ext cx="4685522" cy="5265119"/>
          </a:xfr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New State Infrastructure Fund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Uses D2A2/DAX-style buses to service large park n ride lots.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Ann Arbor: 80,000 daily commuters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421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5F37A-0305-4585-BF44-EB70833D3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Capital Project Spotlight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223C6-060C-40A0-B1D5-C0E4B0C5B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2024"/>
            <a:ext cx="4984098" cy="526511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Ypsilanti Transit Center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New bus terminal for Ypsilanti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Planning (2023-2026) Construction 2026-2027Opening 2028/2029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Anticipated cost ~$20m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$8.1m in CDS ($300,000 for planning (Sen Peters), $7 million for construction (Rep Dingell), $750k for security upgrades (Sen. Slotkin and Peters)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188299-4DFF-BB06-B174-4007F41E8CD8}"/>
              </a:ext>
            </a:extLst>
          </p:cNvPr>
          <p:cNvSpPr/>
          <p:nvPr/>
        </p:nvSpPr>
        <p:spPr>
          <a:xfrm>
            <a:off x="5984046" y="1576584"/>
            <a:ext cx="5369754" cy="3154036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1950DF-CB29-40B9-BC56-A27BF91178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" b="1177"/>
          <a:stretch/>
        </p:blipFill>
        <p:spPr>
          <a:xfrm>
            <a:off x="6105318" y="1731830"/>
            <a:ext cx="5136511" cy="282124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AutoShape 2" descr="Image preview">
            <a:extLst>
              <a:ext uri="{FF2B5EF4-FFF2-40B4-BE49-F238E27FC236}">
                <a16:creationId xmlns:a16="http://schemas.microsoft.com/office/drawing/2014/main" id="{84B5277E-7F67-3286-DDCA-181990D539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823DB6D-8D86-5C55-4F0B-A300986EB5D4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6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326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68E370-6E3D-A596-3BC6-4A855DC61C54}"/>
              </a:ext>
            </a:extLst>
          </p:cNvPr>
          <p:cNvSpPr/>
          <p:nvPr/>
        </p:nvSpPr>
        <p:spPr>
          <a:xfrm>
            <a:off x="5984046" y="1458917"/>
            <a:ext cx="5369754" cy="4523502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4F729-A1CF-F64C-DB19-497578701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Bus Facilities &amp; Bus Garage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DCD47-99DB-07D3-773D-C69BE64BB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8917"/>
            <a:ext cx="5181600" cy="5265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Existing operations center is 40 years old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Looking at expansion options/new facility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Consultant hired, study underway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3A3BD72-E7AD-BE2F-E708-4182F30CDA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13" b="-1"/>
          <a:stretch/>
        </p:blipFill>
        <p:spPr bwMode="auto">
          <a:xfrm>
            <a:off x="6241068" y="1666822"/>
            <a:ext cx="4891464" cy="4107691"/>
          </a:xfrm>
          <a:prstGeom prst="rect">
            <a:avLst/>
          </a:prstGeom>
          <a:solidFill>
            <a:srgbClr val="FFFFFF"/>
          </a:solidFill>
          <a:effectLst/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D08F40F-F5E3-D2BD-DD2F-FE79A7D8DF5A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2665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AE083E-FCB5-C024-D0A9-F79F69D12774}"/>
              </a:ext>
            </a:extLst>
          </p:cNvPr>
          <p:cNvSpPr/>
          <p:nvPr/>
        </p:nvSpPr>
        <p:spPr>
          <a:xfrm>
            <a:off x="838199" y="1514904"/>
            <a:ext cx="7708641" cy="4438029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20874A8-2489-8714-BC88-FF36A9BC17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45028" y="1836907"/>
            <a:ext cx="7279479" cy="3780124"/>
          </a:xfrm>
          <a:ln>
            <a:noFill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58A1A9-6959-5AD9-E582-DA83C703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Bus Rapid Transit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864E9-3CE8-EB26-C333-61069160FF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7924" y="1412261"/>
            <a:ext cx="2929812" cy="5265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BRT key part of TheRide 2045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MDOT M-17 PEL suggested dedicated bus lanes on E Washtenaw Ave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State Street bus lane pilot near central campus up and running.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09815CC-FF71-8C15-BC4D-1C60B6508D64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30500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AB71E-96C8-4D68-A424-0D846928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0BE28-06F8-4B67-BBC9-A807A75C1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58918"/>
            <a:ext cx="4565074" cy="52651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Delivering on Promises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Taking steps to make Plans into Realities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 Partnership with RTA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248B0-CE9F-3D60-9542-38FD85D529B5}"/>
              </a:ext>
            </a:extLst>
          </p:cNvPr>
          <p:cNvSpPr txBox="1">
            <a:spLocks/>
          </p:cNvSpPr>
          <p:nvPr/>
        </p:nvSpPr>
        <p:spPr>
          <a:xfrm>
            <a:off x="10644658" y="6403258"/>
            <a:ext cx="919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3A0B54-19D7-4A69-AAC3-C9301E285FE7}" type="slidenum">
              <a:rPr lang="en-US" smtClean="0"/>
              <a:pPr/>
              <a:t>9</a:t>
            </a:fld>
            <a:endParaRPr lang="en-US" sz="10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7014A0-4683-D9AB-4879-BBF38A5805AA}"/>
              </a:ext>
            </a:extLst>
          </p:cNvPr>
          <p:cNvGrpSpPr/>
          <p:nvPr/>
        </p:nvGrpSpPr>
        <p:grpSpPr>
          <a:xfrm>
            <a:off x="5225143" y="1458918"/>
            <a:ext cx="6128657" cy="4449308"/>
            <a:chOff x="5225143" y="1458918"/>
            <a:chExt cx="6128657" cy="44493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C4C2AEB-8FC3-6C40-025F-9C837408DAEF}"/>
                </a:ext>
              </a:extLst>
            </p:cNvPr>
            <p:cNvSpPr/>
            <p:nvPr/>
          </p:nvSpPr>
          <p:spPr>
            <a:xfrm>
              <a:off x="5225143" y="1458918"/>
              <a:ext cx="6128657" cy="4449308"/>
            </a:xfrm>
            <a:prstGeom prst="rect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AD0C91-5030-B0FC-1EE2-C06745E5D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0310" y="1992195"/>
              <a:ext cx="2847218" cy="1898672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64B09C18-A934-C2B8-8064-A6E2C8F9B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55238" y="3806895"/>
              <a:ext cx="4998722" cy="1393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2748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3EC43C-86DC-1981-7A9E-9B4452A16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FC15D090-8361-8B6D-3977-15C88C4E40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2F284AB-93F0-8705-9BCF-6ABD15708288}"/>
              </a:ext>
            </a:extLst>
          </p:cNvPr>
          <p:cNvSpPr txBox="1">
            <a:spLocks/>
          </p:cNvSpPr>
          <p:nvPr/>
        </p:nvSpPr>
        <p:spPr>
          <a:xfrm>
            <a:off x="1524000" y="396126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Update for the Board of the RTA</a:t>
            </a:r>
          </a:p>
          <a:p>
            <a:r>
              <a:rPr lang="en-US">
                <a:latin typeface="Arial"/>
                <a:ea typeface="Cambria"/>
                <a:cs typeface="Arial"/>
              </a:rPr>
              <a:t>February 2026</a:t>
            </a:r>
            <a:endParaRPr lang="en-US"/>
          </a:p>
          <a:p>
            <a:endParaRPr lang="en-US"/>
          </a:p>
          <a:p>
            <a:r>
              <a:rPr lang="en-US"/>
              <a:t>Matt Carpenter, CEO TheRide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ADA4A5F-92A3-7CDB-F195-1CBEA0A6F9C5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r>
              <a:rPr lang="en-US" b="1"/>
              <a:t>Ann Arbor Area </a:t>
            </a:r>
            <a:br>
              <a:rPr lang="en-US" b="1"/>
            </a:br>
            <a:r>
              <a:rPr lang="en-US" b="1"/>
              <a:t>Transportation Authority</a:t>
            </a:r>
            <a:endParaRPr lang="en-US" b="1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008B257-8CBB-1330-E1F2-CC5BE962E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2C789B0-CA1B-C13D-9089-7DDE98872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37142" y="866336"/>
            <a:ext cx="4916207" cy="13750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B5F329-1425-C884-635B-9CBA9EDFC2F0}"/>
              </a:ext>
            </a:extLst>
          </p:cNvPr>
          <p:cNvSpPr txBox="1"/>
          <p:nvPr/>
        </p:nvSpPr>
        <p:spPr>
          <a:xfrm>
            <a:off x="3008671" y="5546727"/>
            <a:ext cx="6174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Matt Carpenter, CEO TheRide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F048280-EC23-1EA9-E2C7-8F3D2FD36F12}"/>
              </a:ext>
            </a:extLst>
          </p:cNvPr>
          <p:cNvGrpSpPr/>
          <p:nvPr/>
        </p:nvGrpSpPr>
        <p:grpSpPr>
          <a:xfrm>
            <a:off x="1" y="2591363"/>
            <a:ext cx="12191999" cy="1675275"/>
            <a:chOff x="0" y="3144954"/>
            <a:chExt cx="12191999" cy="1675275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55ADA690-A757-18DD-E7CA-C3A6C0C147F9}"/>
                </a:ext>
              </a:extLst>
            </p:cNvPr>
            <p:cNvSpPr txBox="1">
              <a:spLocks/>
            </p:cNvSpPr>
            <p:nvPr/>
          </p:nvSpPr>
          <p:spPr>
            <a:xfrm>
              <a:off x="0" y="3144954"/>
              <a:ext cx="12191999" cy="167527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defRPr>
              </a:lvl1pPr>
            </a:lstStyle>
            <a:p>
              <a:r>
                <a:rPr lang="en-US" sz="5400" b="1" dirty="0">
                  <a:solidFill>
                    <a:schemeClr val="bg1"/>
                  </a:solidFill>
                </a:rPr>
                <a:t>Update for the Board of the RTA</a:t>
              </a:r>
            </a:p>
            <a:p>
              <a:r>
                <a:rPr lang="en-US" sz="3200" dirty="0">
                  <a:solidFill>
                    <a:schemeClr val="bg1">
                      <a:lumMod val="85000"/>
                    </a:schemeClr>
                  </a:solidFill>
                  <a:latin typeface="+mn-lt"/>
                </a:rPr>
                <a:t>February 2026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B1090EC-97A6-13B3-2EEA-A7F02B00D7EB}"/>
                </a:ext>
              </a:extLst>
            </p:cNvPr>
            <p:cNvGrpSpPr/>
            <p:nvPr/>
          </p:nvGrpSpPr>
          <p:grpSpPr>
            <a:xfrm>
              <a:off x="904568" y="4149210"/>
              <a:ext cx="10382865" cy="0"/>
              <a:chOff x="924232" y="4149210"/>
              <a:chExt cx="10382865" cy="0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DEF2011-4C5A-188E-C1C9-3204167A1D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4232" y="4149210"/>
                <a:ext cx="3588774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4573BFA-98DC-6B24-46D9-C944CE6518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83911" y="4149210"/>
                <a:ext cx="3623186" cy="0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255380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Ride Presentation Template.pptx" id="{E7DA9682-7EE9-4F0C-B39C-E601722A42FD}" vid="{D5C28751-0DA2-4F4C-BD35-DFDD122406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991C34103414387BB615B444B30A3" ma:contentTypeVersion="24" ma:contentTypeDescription="Create a new document." ma:contentTypeScope="" ma:versionID="b191da81c64a24385dd2537c085e8bc8">
  <xsd:schema xmlns:xsd="http://www.w3.org/2001/XMLSchema" xmlns:xs="http://www.w3.org/2001/XMLSchema" xmlns:p="http://schemas.microsoft.com/office/2006/metadata/properties" xmlns:ns2="fe7c532b-38f3-4666-b1fb-8e86aa2bd897" xmlns:ns3="49185655-8726-4475-aef9-49b8623ad33a" targetNamespace="http://schemas.microsoft.com/office/2006/metadata/properties" ma:root="true" ma:fieldsID="1c24b7cc8a409b00c6e5c05b1264ebfd" ns2:_="" ns3:_="">
    <xsd:import namespace="fe7c532b-38f3-4666-b1fb-8e86aa2bd897"/>
    <xsd:import namespace="49185655-8726-4475-aef9-49b8623ad3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Abou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c532b-38f3-4666-b1fb-8e86aa2bd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616b5a2-0f7e-4bb5-95b7-91faf2cc8e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bout" ma:index="23" nillable="true" ma:displayName="About" ma:format="Dropdown" ma:internalName="Abou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85655-8726-4475-aef9-49b8623ad33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ac455c8-b205-40f7-84ac-de4fc68d5261}" ma:internalName="TaxCatchAll" ma:showField="CatchAllData" ma:web="49185655-8726-4475-aef9-49b8623ad33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e7c532b-38f3-4666-b1fb-8e86aa2bd897">
      <Terms xmlns="http://schemas.microsoft.com/office/infopath/2007/PartnerControls"/>
    </lcf76f155ced4ddcb4097134ff3c332f>
    <TaxCatchAll xmlns="49185655-8726-4475-aef9-49b8623ad33a" xsi:nil="true"/>
    <SharedWithUsers xmlns="49185655-8726-4475-aef9-49b8623ad33a">
      <UserInfo>
        <DisplayName/>
        <AccountId xsi:nil="true"/>
        <AccountType/>
      </UserInfo>
    </SharedWithUsers>
    <About xmlns="fe7c532b-38f3-4666-b1fb-8e86aa2bd897" xsi:nil="true"/>
  </documentManagement>
</p:properties>
</file>

<file path=customXml/itemProps1.xml><?xml version="1.0" encoding="utf-8"?>
<ds:datastoreItem xmlns:ds="http://schemas.openxmlformats.org/officeDocument/2006/customXml" ds:itemID="{A4D7BE30-2160-4136-BF5D-604CCBD60E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AB7EAF-97B0-4651-AE1E-A03C9259909A}"/>
</file>

<file path=customXml/itemProps3.xml><?xml version="1.0" encoding="utf-8"?>
<ds:datastoreItem xmlns:ds="http://schemas.openxmlformats.org/officeDocument/2006/customXml" ds:itemID="{B0A45582-56EA-44F4-B323-D461F0035A3F}">
  <ds:schemaRefs>
    <ds:schemaRef ds:uri="91c9a229-b1a3-4cf2-9403-d749d09252bf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f1a2f72a-0f28-4344-ac50-cf0e5cbb6735"/>
    <ds:schemaRef ds:uri="http://purl.org/dc/dcmitype/"/>
    <ds:schemaRef ds:uri="048493e2-fe2c-4e42-8d8b-49d6b52f55d0"/>
    <ds:schemaRef ds:uri="cb0f7bd1-d2af-4d6b-be56-8c1a9517fb7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TheRide_Presentation_Template</Template>
  <TotalTime>29639</TotalTime>
  <Words>301</Words>
  <Application>Microsoft Office PowerPoint</Application>
  <PresentationFormat>Widescreen</PresentationFormat>
  <Paragraphs>63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Ann Arbor Area  Transportation Authority</vt:lpstr>
      <vt:lpstr>Ann Arbor Area Transportation Authority (TheRide)</vt:lpstr>
      <vt:lpstr>Local Ridership Trends</vt:lpstr>
      <vt:lpstr>Recent Progress</vt:lpstr>
      <vt:lpstr>Regional Park and Ride</vt:lpstr>
      <vt:lpstr>Capital Project Spotlight</vt:lpstr>
      <vt:lpstr>Bus Facilities &amp; Bus Garage</vt:lpstr>
      <vt:lpstr>Bus Rapid Transit</vt:lpstr>
      <vt:lpstr>Closing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Freer</dc:creator>
  <cp:lastModifiedBy>Jeff A. Pfeifer</cp:lastModifiedBy>
  <cp:revision>304</cp:revision>
  <cp:lastPrinted>2025-04-09T15:15:03Z</cp:lastPrinted>
  <dcterms:created xsi:type="dcterms:W3CDTF">2015-03-01T14:07:39Z</dcterms:created>
  <dcterms:modified xsi:type="dcterms:W3CDTF">2026-02-18T16:05:54Z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0x010100DDE991C34103414387BB615B444B30A3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