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6" r:id="rId5"/>
    <p:sldMasterId id="2147483666" r:id="rId6"/>
    <p:sldMasterId id="2147483671" r:id="rId7"/>
  </p:sldMasterIdLst>
  <p:notesMasterIdLst>
    <p:notesMasterId r:id="rId18"/>
  </p:notesMasterIdLst>
  <p:sldIdLst>
    <p:sldId id="256" r:id="rId8"/>
    <p:sldId id="264" r:id="rId9"/>
    <p:sldId id="296" r:id="rId10"/>
    <p:sldId id="287" r:id="rId11"/>
    <p:sldId id="279" r:id="rId12"/>
    <p:sldId id="297" r:id="rId13"/>
    <p:sldId id="271" r:id="rId14"/>
    <p:sldId id="294" r:id="rId15"/>
    <p:sldId id="270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8CD401-4764-8FCF-1F20-74CE58A9A346}" name="Ben Stupka" initials="" userId="S::bstupka@rtamichigan.org::e5115938-a83e-4199-942f-4d4356825242" providerId="AD"/>
  <p188:author id="{314E1819-645C-7399-1A3F-571FADD5FEF5}" name="Corri Wofford" initials="CW" userId="S::cwofford@rtamichigan.org::1b448e11-2cc7-4d1a-b18a-0f56ce809f99" providerId="AD"/>
  <p188:author id="{4858EE33-CDC3-6E15-81C5-5499D3349D35}" name="Melanie Piana" initials="MP" userId="S::mpiana@rtamichigan.org::1cf05c14-ed14-41fc-8830-5fbce76957bb" providerId="AD"/>
  <p188:author id="{723F6977-F954-2362-1BB4-299D6B9B3FAB}" name="Travis Grubb" initials="TG" userId="S::tgrubb@rtamichigan.org::f89fc187-bd5e-4f41-b911-98bc368e6910" providerId="AD"/>
  <p188:author id="{856F4291-A05D-AFD6-BA54-069F7F430B1A}" name="Isaac Constans" initials="IC" userId="S::iconstans@rtamichigan.org::8e18545c-34a8-4adc-9d99-775c8a24252c" providerId="AD"/>
  <p188:author id="{E8DE00A2-B313-E48E-0373-57BF092B7C15}" name="Khalil Davis" initials="KD" userId="S::kdavis@rtamichigan.org::3bdaa08e-5660-49f1-bb8b-9c623ba50f47" providerId="AD"/>
  <p188:author id="{95EB13AC-3977-C6F1-10CA-1AD7BDB0E1C9}" name="Jonathan Shead" initials="JS" userId="S::jshead@rtamichigan.org::187491de-3222-4ec3-b384-a67745fc3886" providerId="AD"/>
  <p188:author id="{2A5E46C1-1736-E912-E5F9-3535ED8D1DBB}" name="Mshadoni Smith-Jackson" initials="MS" userId="S::msjackson@rtamichigan.org::9b81cc06-9562-43b7-9f78-2388c0d6efc5" providerId="AD"/>
  <p188:author id="{F08763F8-3B7A-0CE4-4712-63A58C9DA2A5}" name="Julia Roberts" initials="JR" userId="S::jroberts@rtamichigan.org::978b2690-a9da-4f96-86eb-c46062fea64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A3C"/>
    <a:srgbClr val="4A9DA1"/>
    <a:srgbClr val="002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F3A87B-F0A4-7500-7D1F-DC7DB23462BA}" v="74" dt="2026-02-19T17:16:21.804"/>
    <p1510:client id="{3178ED9B-B2D1-ABA8-4FF5-F77C5ADBB869}" v="13" dt="2026-02-19T17:30:12.509"/>
    <p1510:client id="{62A112C5-B0EC-44A3-B815-DD4F0C2AAB28}" v="17" dt="2026-02-19T16:49:38.476"/>
    <p1510:client id="{73937635-F758-DD5F-D8FD-D828453565A2}" v="8" dt="2026-02-19T17:04:17.249"/>
    <p1510:client id="{74D4587F-8470-BD3D-360D-224354001E85}" v="20" dt="2026-02-18T20:29:59.739"/>
    <p1510:client id="{A217B6A1-8CC3-3F28-ECE1-6C5C128445C0}" v="4" dt="2026-02-19T17:41:44.253"/>
    <p1510:client id="{CFA208AA-FE7E-4BC3-07EE-D1844B0D8DDF}" v="2" dt="2026-02-19T16:46:00.8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ac Constans" userId="8e18545c-34a8-4adc-9d99-775c8a24252c" providerId="ADAL" clId="{F2D5E341-5BCF-4EBE-B9B5-D4BC13F02639}"/>
    <pc:docChg chg="custSel modSld">
      <pc:chgData name="Isaac Constans" userId="8e18545c-34a8-4adc-9d99-775c8a24252c" providerId="ADAL" clId="{F2D5E341-5BCF-4EBE-B9B5-D4BC13F02639}" dt="2026-02-16T18:13:08.676" v="9" actId="1076"/>
      <pc:docMkLst>
        <pc:docMk/>
      </pc:docMkLst>
      <pc:sldChg chg="addSp delSp modSp mod">
        <pc:chgData name="Isaac Constans" userId="8e18545c-34a8-4adc-9d99-775c8a24252c" providerId="ADAL" clId="{F2D5E341-5BCF-4EBE-B9B5-D4BC13F02639}" dt="2026-02-16T18:13:08.676" v="9" actId="1076"/>
        <pc:sldMkLst>
          <pc:docMk/>
          <pc:sldMk cId="3528204233" sldId="264"/>
        </pc:sldMkLst>
      </pc:sldChg>
    </pc:docChg>
  </pc:docChgLst>
  <pc:docChgLst>
    <pc:chgData name="Isaac Constans" userId="S::iconstans@rtamichigan.org::8e18545c-34a8-4adc-9d99-775c8a24252c" providerId="AD" clId="Web-{73937635-F758-DD5F-D8FD-D828453565A2}"/>
    <pc:docChg chg="modSld">
      <pc:chgData name="Isaac Constans" userId="S::iconstans@rtamichigan.org::8e18545c-34a8-4adc-9d99-775c8a24252c" providerId="AD" clId="Web-{73937635-F758-DD5F-D8FD-D828453565A2}" dt="2026-02-19T17:04:17.249" v="7" actId="1076"/>
      <pc:docMkLst>
        <pc:docMk/>
      </pc:docMkLst>
      <pc:sldChg chg="modSp">
        <pc:chgData name="Isaac Constans" userId="S::iconstans@rtamichigan.org::8e18545c-34a8-4adc-9d99-775c8a24252c" providerId="AD" clId="Web-{73937635-F758-DD5F-D8FD-D828453565A2}" dt="2026-02-19T17:04:17.249" v="7" actId="1076"/>
        <pc:sldMkLst>
          <pc:docMk/>
          <pc:sldMk cId="3528204233" sldId="264"/>
        </pc:sldMkLst>
        <pc:picChg chg="mod modCrop">
          <ac:chgData name="Isaac Constans" userId="S::iconstans@rtamichigan.org::8e18545c-34a8-4adc-9d99-775c8a24252c" providerId="AD" clId="Web-{73937635-F758-DD5F-D8FD-D828453565A2}" dt="2026-02-19T17:04:15.874" v="6" actId="1076"/>
          <ac:picMkLst>
            <pc:docMk/>
            <pc:sldMk cId="3528204233" sldId="264"/>
            <ac:picMk id="6" creationId="{7AD3C251-D347-B419-2CC6-BA2B8CC1FDF9}"/>
          </ac:picMkLst>
        </pc:picChg>
        <pc:picChg chg="mod modCrop">
          <ac:chgData name="Isaac Constans" userId="S::iconstans@rtamichigan.org::8e18545c-34a8-4adc-9d99-775c8a24252c" providerId="AD" clId="Web-{73937635-F758-DD5F-D8FD-D828453565A2}" dt="2026-02-19T17:04:17.249" v="7" actId="1076"/>
          <ac:picMkLst>
            <pc:docMk/>
            <pc:sldMk cId="3528204233" sldId="264"/>
            <ac:picMk id="9" creationId="{9D79D5E7-E86F-7654-687C-E8D814698F58}"/>
          </ac:picMkLst>
        </pc:picChg>
      </pc:sldChg>
    </pc:docChg>
  </pc:docChgLst>
  <pc:docChgLst>
    <pc:chgData name="Ben Stupka" userId="e5115938-a83e-4199-942f-4d4356825242" providerId="ADAL" clId="{4007A2F0-78D4-4CD5-9DBF-DB8986EEFCFF}"/>
    <pc:docChg chg="undo custSel addSld delSld modSld sldOrd">
      <pc:chgData name="Ben Stupka" userId="e5115938-a83e-4199-942f-4d4356825242" providerId="ADAL" clId="{4007A2F0-78D4-4CD5-9DBF-DB8986EEFCFF}" dt="2026-02-16T17:57:37.852" v="5419" actId="20577"/>
      <pc:docMkLst>
        <pc:docMk/>
      </pc:docMkLst>
      <pc:sldChg chg="addSp delSp modSp mod">
        <pc:chgData name="Ben Stupka" userId="e5115938-a83e-4199-942f-4d4356825242" providerId="ADAL" clId="{4007A2F0-78D4-4CD5-9DBF-DB8986EEFCFF}" dt="2026-02-11T19:47:26.634" v="4599" actId="20577"/>
        <pc:sldMkLst>
          <pc:docMk/>
          <pc:sldMk cId="3528204233" sldId="264"/>
        </pc:sldMkLst>
        <pc:spChg chg="mod">
          <ac:chgData name="Ben Stupka" userId="e5115938-a83e-4199-942f-4d4356825242" providerId="ADAL" clId="{4007A2F0-78D4-4CD5-9DBF-DB8986EEFCFF}" dt="2026-02-11T19:35:38.741" v="4231" actId="20577"/>
          <ac:spMkLst>
            <pc:docMk/>
            <pc:sldMk cId="3528204233" sldId="264"/>
            <ac:spMk id="2" creationId="{C02557A9-A715-7A69-E44F-5A6815EC07B3}"/>
          </ac:spMkLst>
        </pc:spChg>
      </pc:sldChg>
      <pc:sldChg chg="modSp mod">
        <pc:chgData name="Ben Stupka" userId="e5115938-a83e-4199-942f-4d4356825242" providerId="ADAL" clId="{4007A2F0-78D4-4CD5-9DBF-DB8986EEFCFF}" dt="2026-02-16T13:56:13.224" v="5266" actId="20577"/>
        <pc:sldMkLst>
          <pc:docMk/>
          <pc:sldMk cId="680364308" sldId="270"/>
        </pc:sldMkLst>
        <pc:spChg chg="mod">
          <ac:chgData name="Ben Stupka" userId="e5115938-a83e-4199-942f-4d4356825242" providerId="ADAL" clId="{4007A2F0-78D4-4CD5-9DBF-DB8986EEFCFF}" dt="2026-02-16T13:56:13.224" v="5266" actId="20577"/>
          <ac:spMkLst>
            <pc:docMk/>
            <pc:sldMk cId="680364308" sldId="270"/>
            <ac:spMk id="7" creationId="{C364857B-D35C-1521-02A5-4F2F15C84CEC}"/>
          </ac:spMkLst>
        </pc:spChg>
      </pc:sldChg>
      <pc:sldChg chg="addSp delSp modSp mod">
        <pc:chgData name="Ben Stupka" userId="e5115938-a83e-4199-942f-4d4356825242" providerId="ADAL" clId="{4007A2F0-78D4-4CD5-9DBF-DB8986EEFCFF}" dt="2026-02-16T13:52:34.619" v="4873" actId="14734"/>
        <pc:sldMkLst>
          <pc:docMk/>
          <pc:sldMk cId="1346218299" sldId="271"/>
        </pc:sldMkLst>
        <pc:graphicFrameChg chg="add mod">
          <ac:chgData name="Ben Stupka" userId="e5115938-a83e-4199-942f-4d4356825242" providerId="ADAL" clId="{4007A2F0-78D4-4CD5-9DBF-DB8986EEFCFF}" dt="2026-02-16T13:51:06.483" v="4828" actId="1076"/>
          <ac:graphicFrameMkLst>
            <pc:docMk/>
            <pc:sldMk cId="1346218299" sldId="271"/>
            <ac:graphicFrameMk id="5" creationId="{0BAFB815-4A5F-1BEC-D7D0-7B6A8F938AD0}"/>
          </ac:graphicFrameMkLst>
        </pc:graphicFrameChg>
        <pc:graphicFrameChg chg="add mod">
          <ac:chgData name="Ben Stupka" userId="e5115938-a83e-4199-942f-4d4356825242" providerId="ADAL" clId="{4007A2F0-78D4-4CD5-9DBF-DB8986EEFCFF}" dt="2026-02-16T13:51:09.773" v="4829" actId="1076"/>
          <ac:graphicFrameMkLst>
            <pc:docMk/>
            <pc:sldMk cId="1346218299" sldId="271"/>
            <ac:graphicFrameMk id="7" creationId="{D466A7BA-247B-DA72-9BFB-C1D78B7A18A5}"/>
          </ac:graphicFrameMkLst>
        </pc:graphicFrameChg>
        <pc:graphicFrameChg chg="add mod modGraphic">
          <ac:chgData name="Ben Stupka" userId="e5115938-a83e-4199-942f-4d4356825242" providerId="ADAL" clId="{4007A2F0-78D4-4CD5-9DBF-DB8986EEFCFF}" dt="2026-02-16T13:52:34.619" v="4873" actId="14734"/>
          <ac:graphicFrameMkLst>
            <pc:docMk/>
            <pc:sldMk cId="1346218299" sldId="271"/>
            <ac:graphicFrameMk id="11" creationId="{66990EEC-6321-9C60-B139-20AA558F1BB7}"/>
          </ac:graphicFrameMkLst>
        </pc:graphicFrameChg>
      </pc:sldChg>
      <pc:sldChg chg="delSp modSp mod">
        <pc:chgData name="Ben Stupka" userId="e5115938-a83e-4199-942f-4d4356825242" providerId="ADAL" clId="{4007A2F0-78D4-4CD5-9DBF-DB8986EEFCFF}" dt="2026-02-16T14:03:02.488" v="5413" actId="20577"/>
        <pc:sldMkLst>
          <pc:docMk/>
          <pc:sldMk cId="4043931734" sldId="275"/>
        </pc:sldMkLst>
        <pc:spChg chg="mod">
          <ac:chgData name="Ben Stupka" userId="e5115938-a83e-4199-942f-4d4356825242" providerId="ADAL" clId="{4007A2F0-78D4-4CD5-9DBF-DB8986EEFCFF}" dt="2026-02-16T14:03:02.488" v="5413" actId="20577"/>
          <ac:spMkLst>
            <pc:docMk/>
            <pc:sldMk cId="4043931734" sldId="275"/>
            <ac:spMk id="3" creationId="{07A55B0B-840D-071A-B20F-65431D9EC710}"/>
          </ac:spMkLst>
        </pc:spChg>
      </pc:sldChg>
      <pc:sldChg chg="addSp delSp modSp mod">
        <pc:chgData name="Ben Stupka" userId="e5115938-a83e-4199-942f-4d4356825242" providerId="ADAL" clId="{4007A2F0-78D4-4CD5-9DBF-DB8986EEFCFF}" dt="2026-02-11T19:50:35.565" v="4781" actId="20577"/>
        <pc:sldMkLst>
          <pc:docMk/>
          <pc:sldMk cId="2162258360" sldId="279"/>
        </pc:sldMkLst>
        <pc:spChg chg="add mod">
          <ac:chgData name="Ben Stupka" userId="e5115938-a83e-4199-942f-4d4356825242" providerId="ADAL" clId="{4007A2F0-78D4-4CD5-9DBF-DB8986EEFCFF}" dt="2026-02-11T19:50:01.902" v="4731" actId="1076"/>
          <ac:spMkLst>
            <pc:docMk/>
            <pc:sldMk cId="2162258360" sldId="279"/>
            <ac:spMk id="6" creationId="{7431A026-97CA-F25D-EE29-D24F62A8A99D}"/>
          </ac:spMkLst>
        </pc:spChg>
        <pc:spChg chg="mod">
          <ac:chgData name="Ben Stupka" userId="e5115938-a83e-4199-942f-4d4356825242" providerId="ADAL" clId="{4007A2F0-78D4-4CD5-9DBF-DB8986EEFCFF}" dt="2026-02-11T19:48:54.848" v="4613" actId="20577"/>
          <ac:spMkLst>
            <pc:docMk/>
            <pc:sldMk cId="2162258360" sldId="279"/>
            <ac:spMk id="7" creationId="{CF7F02FD-5873-589B-ED3C-58C648532689}"/>
          </ac:spMkLst>
        </pc:spChg>
        <pc:spChg chg="mod">
          <ac:chgData name="Ben Stupka" userId="e5115938-a83e-4199-942f-4d4356825242" providerId="ADAL" clId="{4007A2F0-78D4-4CD5-9DBF-DB8986EEFCFF}" dt="2026-02-11T19:50:35.565" v="4781" actId="20577"/>
          <ac:spMkLst>
            <pc:docMk/>
            <pc:sldMk cId="2162258360" sldId="279"/>
            <ac:spMk id="9" creationId="{3FB42BD7-49CA-2CD2-CF60-C28CA3109080}"/>
          </ac:spMkLst>
        </pc:spChg>
        <pc:graphicFrameChg chg="mod modGraphic">
          <ac:chgData name="Ben Stupka" userId="e5115938-a83e-4199-942f-4d4356825242" providerId="ADAL" clId="{4007A2F0-78D4-4CD5-9DBF-DB8986EEFCFF}" dt="2026-02-11T19:43:27.356" v="4571" actId="122"/>
          <ac:graphicFrameMkLst>
            <pc:docMk/>
            <pc:sldMk cId="2162258360" sldId="279"/>
            <ac:graphicFrameMk id="3" creationId="{5FB69B66-74AF-B744-A061-7D008BECA326}"/>
          </ac:graphicFrameMkLst>
        </pc:graphicFrameChg>
        <pc:picChg chg="add mod modCrop">
          <ac:chgData name="Ben Stupka" userId="e5115938-a83e-4199-942f-4d4356825242" providerId="ADAL" clId="{4007A2F0-78D4-4CD5-9DBF-DB8986EEFCFF}" dt="2026-02-11T19:50:06.315" v="4732" actId="1076"/>
          <ac:picMkLst>
            <pc:docMk/>
            <pc:sldMk cId="2162258360" sldId="279"/>
            <ac:picMk id="5" creationId="{507E6CEC-5F0A-F31D-44B1-DD91F0CE18BF}"/>
          </ac:picMkLst>
        </pc:picChg>
      </pc:sldChg>
      <pc:sldChg chg="addSp delSp modSp mod">
        <pc:chgData name="Ben Stupka" userId="e5115938-a83e-4199-942f-4d4356825242" providerId="ADAL" clId="{4007A2F0-78D4-4CD5-9DBF-DB8986EEFCFF}" dt="2026-02-11T19:39:32.287" v="4490" actId="478"/>
        <pc:sldMkLst>
          <pc:docMk/>
          <pc:sldMk cId="3780312639" sldId="287"/>
        </pc:sldMkLst>
        <pc:graphicFrameChg chg="modGraphic">
          <ac:chgData name="Ben Stupka" userId="e5115938-a83e-4199-942f-4d4356825242" providerId="ADAL" clId="{4007A2F0-78D4-4CD5-9DBF-DB8986EEFCFF}" dt="2026-02-11T19:39:23.233" v="4489" actId="113"/>
          <ac:graphicFrameMkLst>
            <pc:docMk/>
            <pc:sldMk cId="3780312639" sldId="287"/>
            <ac:graphicFrameMk id="6" creationId="{3E558710-4076-D73C-7FE1-A5406D854C3B}"/>
          </ac:graphicFrameMkLst>
        </pc:graphicFrameChg>
        <pc:graphicFrameChg chg="add mod">
          <ac:chgData name="Ben Stupka" userId="e5115938-a83e-4199-942f-4d4356825242" providerId="ADAL" clId="{4007A2F0-78D4-4CD5-9DBF-DB8986EEFCFF}" dt="2026-02-11T19:37:08.089" v="4400" actId="255"/>
          <ac:graphicFrameMkLst>
            <pc:docMk/>
            <pc:sldMk cId="3780312639" sldId="287"/>
            <ac:graphicFrameMk id="7" creationId="{B73B0394-C8CA-3648-DFD4-28D768FBA8A9}"/>
          </ac:graphicFrameMkLst>
        </pc:graphicFrameChg>
      </pc:sldChg>
      <pc:sldChg chg="modSp mod">
        <pc:chgData name="Ben Stupka" userId="e5115938-a83e-4199-942f-4d4356825242" providerId="ADAL" clId="{4007A2F0-78D4-4CD5-9DBF-DB8986EEFCFF}" dt="2026-02-16T17:57:37.852" v="5419" actId="20577"/>
        <pc:sldMkLst>
          <pc:docMk/>
          <pc:sldMk cId="2434494237" sldId="294"/>
        </pc:sldMkLst>
        <pc:spChg chg="mod">
          <ac:chgData name="Ben Stupka" userId="e5115938-a83e-4199-942f-4d4356825242" providerId="ADAL" clId="{4007A2F0-78D4-4CD5-9DBF-DB8986EEFCFF}" dt="2026-02-16T17:57:37.852" v="5419" actId="20577"/>
          <ac:spMkLst>
            <pc:docMk/>
            <pc:sldMk cId="2434494237" sldId="294"/>
            <ac:spMk id="8" creationId="{060CC415-0735-7CED-0CA2-264D92FE3D02}"/>
          </ac:spMkLst>
        </pc:spChg>
      </pc:sldChg>
      <pc:sldChg chg="addSp modSp add mod ord">
        <pc:chgData name="Ben Stupka" userId="e5115938-a83e-4199-942f-4d4356825242" providerId="ADAL" clId="{4007A2F0-78D4-4CD5-9DBF-DB8986EEFCFF}" dt="2026-02-11T19:50:53.205" v="4802" actId="20577"/>
        <pc:sldMkLst>
          <pc:docMk/>
          <pc:sldMk cId="3437107412" sldId="297"/>
        </pc:sldMkLst>
        <pc:spChg chg="mod">
          <ac:chgData name="Ben Stupka" userId="e5115938-a83e-4199-942f-4d4356825242" providerId="ADAL" clId="{4007A2F0-78D4-4CD5-9DBF-DB8986EEFCFF}" dt="2026-02-11T19:50:53.205" v="4802" actId="20577"/>
          <ac:spMkLst>
            <pc:docMk/>
            <pc:sldMk cId="3437107412" sldId="297"/>
            <ac:spMk id="4" creationId="{85E2DEFF-40DB-9455-A6CD-DED67956B084}"/>
          </ac:spMkLst>
        </pc:spChg>
      </pc:sldChg>
    </pc:docChg>
  </pc:docChgLst>
  <pc:docChgLst>
    <pc:chgData name="Ben Stupka" userId="S::bstupka@rtamichigan.org::e5115938-a83e-4199-942f-4d4356825242" providerId="AD" clId="Web-{A217B6A1-8CC3-3F28-ECE1-6C5C128445C0}"/>
    <pc:docChg chg="modSld">
      <pc:chgData name="Ben Stupka" userId="S::bstupka@rtamichigan.org::e5115938-a83e-4199-942f-4d4356825242" providerId="AD" clId="Web-{A217B6A1-8CC3-3F28-ECE1-6C5C128445C0}" dt="2026-02-19T13:00:21.833" v="0" actId="1076"/>
      <pc:docMkLst>
        <pc:docMk/>
      </pc:docMkLst>
      <pc:sldChg chg="modSp">
        <pc:chgData name="Ben Stupka" userId="S::bstupka@rtamichigan.org::e5115938-a83e-4199-942f-4d4356825242" providerId="AD" clId="Web-{A217B6A1-8CC3-3F28-ECE1-6C5C128445C0}" dt="2026-02-19T13:00:21.833" v="0" actId="1076"/>
        <pc:sldMkLst>
          <pc:docMk/>
          <pc:sldMk cId="3528204233" sldId="264"/>
        </pc:sldMkLst>
        <pc:picChg chg="mod">
          <ac:chgData name="Ben Stupka" userId="S::bstupka@rtamichigan.org::e5115938-a83e-4199-942f-4d4356825242" providerId="AD" clId="Web-{A217B6A1-8CC3-3F28-ECE1-6C5C128445C0}" dt="2026-02-19T13:00:21.833" v="0" actId="1076"/>
          <ac:picMkLst>
            <pc:docMk/>
            <pc:sldMk cId="3528204233" sldId="264"/>
            <ac:picMk id="3" creationId="{C4D9F00B-8B72-707E-F6C7-6EC195E79E58}"/>
          </ac:picMkLst>
        </pc:picChg>
      </pc:sldChg>
    </pc:docChg>
  </pc:docChgLst>
  <pc:docChgLst>
    <pc:chgData name="Isaac Constans" userId="S::iconstans@rtamichigan.org::8e18545c-34a8-4adc-9d99-775c8a24252c" providerId="AD" clId="Web-{CFA208AA-FE7E-4BC3-07EE-D1844B0D8DDF}"/>
    <pc:docChg chg="modSld">
      <pc:chgData name="Isaac Constans" userId="S::iconstans@rtamichigan.org::8e18545c-34a8-4adc-9d99-775c8a24252c" providerId="AD" clId="Web-{CFA208AA-FE7E-4BC3-07EE-D1844B0D8DDF}" dt="2026-02-19T16:46:00.821" v="1" actId="20577"/>
      <pc:docMkLst>
        <pc:docMk/>
      </pc:docMkLst>
      <pc:sldChg chg="modSp">
        <pc:chgData name="Isaac Constans" userId="S::iconstans@rtamichigan.org::8e18545c-34a8-4adc-9d99-775c8a24252c" providerId="AD" clId="Web-{CFA208AA-FE7E-4BC3-07EE-D1844B0D8DDF}" dt="2026-02-19T16:46:00.821" v="1" actId="20577"/>
        <pc:sldMkLst>
          <pc:docMk/>
          <pc:sldMk cId="638955450" sldId="256"/>
        </pc:sldMkLst>
        <pc:spChg chg="mod">
          <ac:chgData name="Isaac Constans" userId="S::iconstans@rtamichigan.org::8e18545c-34a8-4adc-9d99-775c8a24252c" providerId="AD" clId="Web-{CFA208AA-FE7E-4BC3-07EE-D1844B0D8DDF}" dt="2026-02-19T16:46:00.821" v="1" actId="20577"/>
          <ac:spMkLst>
            <pc:docMk/>
            <pc:sldMk cId="638955450" sldId="256"/>
            <ac:spMk id="2" creationId="{CA381A50-94AF-8D41-A3FD-F6528D4FED10}"/>
          </ac:spMkLst>
        </pc:spChg>
      </pc:sldChg>
    </pc:docChg>
  </pc:docChgLst>
  <pc:docChgLst>
    <pc:chgData name="Ben Stupka" userId="S::bstupka@rtamichigan.org::e5115938-a83e-4199-942f-4d4356825242" providerId="AD" clId="Web-{74D4587F-8470-BD3D-360D-224354001E85}"/>
    <pc:docChg chg="modSld">
      <pc:chgData name="Ben Stupka" userId="S::bstupka@rtamichigan.org::e5115938-a83e-4199-942f-4d4356825242" providerId="AD" clId="Web-{74D4587F-8470-BD3D-360D-224354001E85}" dt="2026-02-18T20:29:59.458" v="18" actId="20577"/>
      <pc:docMkLst>
        <pc:docMk/>
      </pc:docMkLst>
      <pc:sldChg chg="modSp">
        <pc:chgData name="Ben Stupka" userId="S::bstupka@rtamichigan.org::e5115938-a83e-4199-942f-4d4356825242" providerId="AD" clId="Web-{74D4587F-8470-BD3D-360D-224354001E85}" dt="2026-02-18T20:29:59.458" v="18" actId="20577"/>
        <pc:sldMkLst>
          <pc:docMk/>
          <pc:sldMk cId="4043931734" sldId="275"/>
        </pc:sldMkLst>
        <pc:spChg chg="mod">
          <ac:chgData name="Ben Stupka" userId="S::bstupka@rtamichigan.org::e5115938-a83e-4199-942f-4d4356825242" providerId="AD" clId="Web-{74D4587F-8470-BD3D-360D-224354001E85}" dt="2026-02-18T20:29:59.458" v="18" actId="20577"/>
          <ac:spMkLst>
            <pc:docMk/>
            <pc:sldMk cId="4043931734" sldId="275"/>
            <ac:spMk id="3" creationId="{07A55B0B-840D-071A-B20F-65431D9EC710}"/>
          </ac:spMkLst>
        </pc:spChg>
      </pc:sldChg>
    </pc:docChg>
  </pc:docChgLst>
  <pc:docChgLst>
    <pc:chgData name="Ben Stupka" userId="S::bstupka@rtamichigan.org::e5115938-a83e-4199-942f-4d4356825242" providerId="AD" clId="Web-{99A04F43-27C9-62A7-AB68-DC81C0B7B1B1}"/>
    <pc:docChg chg="modSld">
      <pc:chgData name="Ben Stupka" userId="S::bstupka@rtamichigan.org::e5115938-a83e-4199-942f-4d4356825242" providerId="AD" clId="Web-{99A04F43-27C9-62A7-AB68-DC81C0B7B1B1}" dt="2026-02-16T13:42:29.492" v="9" actId="14100"/>
      <pc:docMkLst>
        <pc:docMk/>
      </pc:docMkLst>
      <pc:sldChg chg="modSp">
        <pc:chgData name="Ben Stupka" userId="S::bstupka@rtamichigan.org::e5115938-a83e-4199-942f-4d4356825242" providerId="AD" clId="Web-{99A04F43-27C9-62A7-AB68-DC81C0B7B1B1}" dt="2026-02-16T13:42:20.975" v="6" actId="20577"/>
        <pc:sldMkLst>
          <pc:docMk/>
          <pc:sldMk cId="638955450" sldId="256"/>
        </pc:sldMkLst>
        <pc:spChg chg="mod">
          <ac:chgData name="Ben Stupka" userId="S::bstupka@rtamichigan.org::e5115938-a83e-4199-942f-4d4356825242" providerId="AD" clId="Web-{99A04F43-27C9-62A7-AB68-DC81C0B7B1B1}" dt="2026-02-16T13:42:20.975" v="6" actId="20577"/>
          <ac:spMkLst>
            <pc:docMk/>
            <pc:sldMk cId="638955450" sldId="256"/>
            <ac:spMk id="2" creationId="{CA381A50-94AF-8D41-A3FD-F6528D4FED10}"/>
          </ac:spMkLst>
        </pc:spChg>
      </pc:sldChg>
      <pc:sldChg chg="modSp">
        <pc:chgData name="Ben Stupka" userId="S::bstupka@rtamichigan.org::e5115938-a83e-4199-942f-4d4356825242" providerId="AD" clId="Web-{99A04F43-27C9-62A7-AB68-DC81C0B7B1B1}" dt="2026-02-16T13:42:29.492" v="9" actId="14100"/>
        <pc:sldMkLst>
          <pc:docMk/>
          <pc:sldMk cId="3528204233" sldId="264"/>
        </pc:sldMkLst>
      </pc:sldChg>
    </pc:docChg>
  </pc:docChgLst>
  <pc:docChgLst>
    <pc:chgData name="Jonathan Shead" userId="S::jshead@rtamichigan.org::187491de-3222-4ec3-b384-a67745fc3886" providerId="AD" clId="Web-{B6375F8B-AA1D-2914-C629-007FD2EBE694}"/>
    <pc:docChg chg="modSld">
      <pc:chgData name="Jonathan Shead" userId="S::jshead@rtamichigan.org::187491de-3222-4ec3-b384-a67745fc3886" providerId="AD" clId="Web-{B6375F8B-AA1D-2914-C629-007FD2EBE694}" dt="2026-02-16T14:52:40.561" v="10" actId="20577"/>
      <pc:docMkLst>
        <pc:docMk/>
      </pc:docMkLst>
      <pc:sldChg chg="modSp">
        <pc:chgData name="Jonathan Shead" userId="S::jshead@rtamichigan.org::187491de-3222-4ec3-b384-a67745fc3886" providerId="AD" clId="Web-{B6375F8B-AA1D-2914-C629-007FD2EBE694}" dt="2026-02-16T14:52:40.561" v="10" actId="20577"/>
        <pc:sldMkLst>
          <pc:docMk/>
          <pc:sldMk cId="2434494237" sldId="294"/>
        </pc:sldMkLst>
        <pc:spChg chg="mod">
          <ac:chgData name="Jonathan Shead" userId="S::jshead@rtamichigan.org::187491de-3222-4ec3-b384-a67745fc3886" providerId="AD" clId="Web-{B6375F8B-AA1D-2914-C629-007FD2EBE694}" dt="2026-02-16T14:52:40.561" v="10" actId="20577"/>
          <ac:spMkLst>
            <pc:docMk/>
            <pc:sldMk cId="2434494237" sldId="294"/>
            <ac:spMk id="8" creationId="{060CC415-0735-7CED-0CA2-264D92FE3D02}"/>
          </ac:spMkLst>
        </pc:spChg>
      </pc:sldChg>
    </pc:docChg>
  </pc:docChgLst>
  <pc:docChgLst>
    <pc:chgData name="Isaac Constans" userId="8e18545c-34a8-4adc-9d99-775c8a24252c" providerId="ADAL" clId="{974F825E-9840-40C5-BBA1-4D06ADDED642}"/>
    <pc:docChg chg="custSel modSld">
      <pc:chgData name="Isaac Constans" userId="8e18545c-34a8-4adc-9d99-775c8a24252c" providerId="ADAL" clId="{974F825E-9840-40C5-BBA1-4D06ADDED642}" dt="2026-02-19T16:49:38.477" v="17" actId="14100"/>
      <pc:docMkLst>
        <pc:docMk/>
      </pc:docMkLst>
      <pc:sldChg chg="addSp delSp modSp mod">
        <pc:chgData name="Isaac Constans" userId="8e18545c-34a8-4adc-9d99-775c8a24252c" providerId="ADAL" clId="{974F825E-9840-40C5-BBA1-4D06ADDED642}" dt="2026-02-19T16:49:38.477" v="17" actId="14100"/>
        <pc:sldMkLst>
          <pc:docMk/>
          <pc:sldMk cId="3528204233" sldId="264"/>
        </pc:sldMkLst>
        <pc:picChg chg="del">
          <ac:chgData name="Isaac Constans" userId="8e18545c-34a8-4adc-9d99-775c8a24252c" providerId="ADAL" clId="{974F825E-9840-40C5-BBA1-4D06ADDED642}" dt="2026-02-19T16:48:42.433" v="0" actId="478"/>
          <ac:picMkLst>
            <pc:docMk/>
            <pc:sldMk cId="3528204233" sldId="264"/>
            <ac:picMk id="3" creationId="{C4D9F00B-8B72-707E-F6C7-6EC195E79E58}"/>
          </ac:picMkLst>
        </pc:picChg>
        <pc:picChg chg="add mod">
          <ac:chgData name="Isaac Constans" userId="8e18545c-34a8-4adc-9d99-775c8a24252c" providerId="ADAL" clId="{974F825E-9840-40C5-BBA1-4D06ADDED642}" dt="2026-02-19T16:49:30.530" v="15" actId="1076"/>
          <ac:picMkLst>
            <pc:docMk/>
            <pc:sldMk cId="3528204233" sldId="264"/>
            <ac:picMk id="6" creationId="{7AD3C251-D347-B419-2CC6-BA2B8CC1FDF9}"/>
          </ac:picMkLst>
        </pc:picChg>
        <pc:picChg chg="add mod">
          <ac:chgData name="Isaac Constans" userId="8e18545c-34a8-4adc-9d99-775c8a24252c" providerId="ADAL" clId="{974F825E-9840-40C5-BBA1-4D06ADDED642}" dt="2026-02-19T16:49:38.477" v="17" actId="14100"/>
          <ac:picMkLst>
            <pc:docMk/>
            <pc:sldMk cId="3528204233" sldId="264"/>
            <ac:picMk id="9" creationId="{9D79D5E7-E86F-7654-687C-E8D814698F58}"/>
          </ac:picMkLst>
        </pc:picChg>
      </pc:sldChg>
    </pc:docChg>
  </pc:docChgLst>
  <pc:docChgLst>
    <pc:chgData name="Corri Wofford" userId="S::cwofford@rtamichigan.org::1b448e11-2cc7-4d1a-b18a-0f56ce809f99" providerId="AD" clId="Web-{3178ED9B-B2D1-ABA8-4FF5-F77C5ADBB869}"/>
    <pc:docChg chg="modSld">
      <pc:chgData name="Corri Wofford" userId="S::cwofford@rtamichigan.org::1b448e11-2cc7-4d1a-b18a-0f56ce809f99" providerId="AD" clId="Web-{3178ED9B-B2D1-ABA8-4FF5-F77C5ADBB869}" dt="2026-02-19T17:24:54.478" v="11" actId="1076"/>
      <pc:docMkLst>
        <pc:docMk/>
      </pc:docMkLst>
      <pc:sldChg chg="modSp">
        <pc:chgData name="Corri Wofford" userId="S::cwofford@rtamichigan.org::1b448e11-2cc7-4d1a-b18a-0f56ce809f99" providerId="AD" clId="Web-{3178ED9B-B2D1-ABA8-4FF5-F77C5ADBB869}" dt="2026-02-19T17:04:58.620" v="1" actId="20577"/>
        <pc:sldMkLst>
          <pc:docMk/>
          <pc:sldMk cId="3528204233" sldId="264"/>
        </pc:sldMkLst>
        <pc:spChg chg="mod">
          <ac:chgData name="Corri Wofford" userId="S::cwofford@rtamichigan.org::1b448e11-2cc7-4d1a-b18a-0f56ce809f99" providerId="AD" clId="Web-{3178ED9B-B2D1-ABA8-4FF5-F77C5ADBB869}" dt="2026-02-19T17:04:58.620" v="1" actId="20577"/>
          <ac:spMkLst>
            <pc:docMk/>
            <pc:sldMk cId="3528204233" sldId="264"/>
            <ac:spMk id="2" creationId="{C02557A9-A715-7A69-E44F-5A6815EC07B3}"/>
          </ac:spMkLst>
        </pc:spChg>
        <pc:picChg chg="mod">
          <ac:chgData name="Corri Wofford" userId="S::cwofford@rtamichigan.org::1b448e11-2cc7-4d1a-b18a-0f56ce809f99" providerId="AD" clId="Web-{3178ED9B-B2D1-ABA8-4FF5-F77C5ADBB869}" dt="2026-02-19T17:04:23.713" v="0" actId="1076"/>
          <ac:picMkLst>
            <pc:docMk/>
            <pc:sldMk cId="3528204233" sldId="264"/>
            <ac:picMk id="9" creationId="{9D79D5E7-E86F-7654-687C-E8D814698F58}"/>
          </ac:picMkLst>
        </pc:picChg>
      </pc:sldChg>
      <pc:sldChg chg="modSp">
        <pc:chgData name="Corri Wofford" userId="S::cwofford@rtamichigan.org::1b448e11-2cc7-4d1a-b18a-0f56ce809f99" providerId="AD" clId="Web-{3178ED9B-B2D1-ABA8-4FF5-F77C5ADBB869}" dt="2026-02-19T17:24:54.478" v="11" actId="1076"/>
        <pc:sldMkLst>
          <pc:docMk/>
          <pc:sldMk cId="4043931734" sldId="275"/>
        </pc:sldMkLst>
        <pc:picChg chg="mod">
          <ac:chgData name="Corri Wofford" userId="S::cwofford@rtamichigan.org::1b448e11-2cc7-4d1a-b18a-0f56ce809f99" providerId="AD" clId="Web-{3178ED9B-B2D1-ABA8-4FF5-F77C5ADBB869}" dt="2026-02-19T17:24:43.447" v="8" actId="1076"/>
          <ac:picMkLst>
            <pc:docMk/>
            <pc:sldMk cId="4043931734" sldId="275"/>
            <ac:picMk id="4" creationId="{1B7890B5-D838-45B0-3E0B-80C5575CF18A}"/>
          </ac:picMkLst>
        </pc:picChg>
        <pc:picChg chg="mod">
          <ac:chgData name="Corri Wofford" userId="S::cwofford@rtamichigan.org::1b448e11-2cc7-4d1a-b18a-0f56ce809f99" providerId="AD" clId="Web-{3178ED9B-B2D1-ABA8-4FF5-F77C5ADBB869}" dt="2026-02-19T17:24:49.603" v="10" actId="1076"/>
          <ac:picMkLst>
            <pc:docMk/>
            <pc:sldMk cId="4043931734" sldId="275"/>
            <ac:picMk id="5" creationId="{5D99DD00-FD74-AE12-9609-5A56F6F1EBF2}"/>
          </ac:picMkLst>
        </pc:picChg>
        <pc:picChg chg="mod">
          <ac:chgData name="Corri Wofford" userId="S::cwofford@rtamichigan.org::1b448e11-2cc7-4d1a-b18a-0f56ce809f99" providerId="AD" clId="Web-{3178ED9B-B2D1-ABA8-4FF5-F77C5ADBB869}" dt="2026-02-19T17:24:41.509" v="7" actId="1076"/>
          <ac:picMkLst>
            <pc:docMk/>
            <pc:sldMk cId="4043931734" sldId="275"/>
            <ac:picMk id="6" creationId="{FF3CA0F1-256D-6F31-E1F7-720304C9F768}"/>
          </ac:picMkLst>
        </pc:picChg>
        <pc:picChg chg="mod">
          <ac:chgData name="Corri Wofford" userId="S::cwofford@rtamichigan.org::1b448e11-2cc7-4d1a-b18a-0f56ce809f99" providerId="AD" clId="Web-{3178ED9B-B2D1-ABA8-4FF5-F77C5ADBB869}" dt="2026-02-19T17:24:54.478" v="11" actId="1076"/>
          <ac:picMkLst>
            <pc:docMk/>
            <pc:sldMk cId="4043931734" sldId="275"/>
            <ac:picMk id="7" creationId="{FA3BFBCB-E90A-3A9F-B1AF-F59BC41709CF}"/>
          </ac:picMkLst>
        </pc:picChg>
      </pc:sldChg>
    </pc:docChg>
  </pc:docChgLst>
  <pc:docChgLst>
    <pc:chgData name="Isaac Constans" userId="S::iconstans@rtamichigan.org::8e18545c-34a8-4adc-9d99-775c8a24252c" providerId="AD" clId="Web-{28F3A87B-F0A4-7500-7D1F-DC7DB23462BA}"/>
    <pc:docChg chg="modSld">
      <pc:chgData name="Isaac Constans" userId="S::iconstans@rtamichigan.org::8e18545c-34a8-4adc-9d99-775c8a24252c" providerId="AD" clId="Web-{28F3A87B-F0A4-7500-7D1F-DC7DB23462BA}" dt="2026-02-19T17:16:21.804" v="68" actId="1076"/>
      <pc:docMkLst>
        <pc:docMk/>
      </pc:docMkLst>
      <pc:sldChg chg="addSp modSp">
        <pc:chgData name="Isaac Constans" userId="S::iconstans@rtamichigan.org::8e18545c-34a8-4adc-9d99-775c8a24252c" providerId="AD" clId="Web-{28F3A87B-F0A4-7500-7D1F-DC7DB23462BA}" dt="2026-02-19T17:16:21.804" v="68" actId="1076"/>
        <pc:sldMkLst>
          <pc:docMk/>
          <pc:sldMk cId="4043931734" sldId="275"/>
        </pc:sldMkLst>
        <pc:spChg chg="mod">
          <ac:chgData name="Isaac Constans" userId="S::iconstans@rtamichigan.org::8e18545c-34a8-4adc-9d99-775c8a24252c" providerId="AD" clId="Web-{28F3A87B-F0A4-7500-7D1F-DC7DB23462BA}" dt="2026-02-19T17:15:08.803" v="56" actId="20577"/>
          <ac:spMkLst>
            <pc:docMk/>
            <pc:sldMk cId="4043931734" sldId="275"/>
            <ac:spMk id="3" creationId="{07A55B0B-840D-071A-B20F-65431D9EC710}"/>
          </ac:spMkLst>
        </pc:spChg>
        <pc:picChg chg="add mod modCrop">
          <ac:chgData name="Isaac Constans" userId="S::iconstans@rtamichigan.org::8e18545c-34a8-4adc-9d99-775c8a24252c" providerId="AD" clId="Web-{28F3A87B-F0A4-7500-7D1F-DC7DB23462BA}" dt="2026-02-19T17:15:22.240" v="60" actId="1076"/>
          <ac:picMkLst>
            <pc:docMk/>
            <pc:sldMk cId="4043931734" sldId="275"/>
            <ac:picMk id="4" creationId="{1B7890B5-D838-45B0-3E0B-80C5575CF18A}"/>
          </ac:picMkLst>
        </pc:picChg>
        <pc:picChg chg="add mod">
          <ac:chgData name="Isaac Constans" userId="S::iconstans@rtamichigan.org::8e18545c-34a8-4adc-9d99-775c8a24252c" providerId="AD" clId="Web-{28F3A87B-F0A4-7500-7D1F-DC7DB23462BA}" dt="2026-02-19T17:16:17.960" v="67" actId="1076"/>
          <ac:picMkLst>
            <pc:docMk/>
            <pc:sldMk cId="4043931734" sldId="275"/>
            <ac:picMk id="5" creationId="{5D99DD00-FD74-AE12-9609-5A56F6F1EBF2}"/>
          </ac:picMkLst>
        </pc:picChg>
        <pc:picChg chg="add mod modCrop">
          <ac:chgData name="Isaac Constans" userId="S::iconstans@rtamichigan.org::8e18545c-34a8-4adc-9d99-775c8a24252c" providerId="AD" clId="Web-{28F3A87B-F0A4-7500-7D1F-DC7DB23462BA}" dt="2026-02-19T17:16:11.804" v="66" actId="1076"/>
          <ac:picMkLst>
            <pc:docMk/>
            <pc:sldMk cId="4043931734" sldId="275"/>
            <ac:picMk id="6" creationId="{FF3CA0F1-256D-6F31-E1F7-720304C9F768}"/>
          </ac:picMkLst>
        </pc:picChg>
        <pc:picChg chg="add mod modCrop">
          <ac:chgData name="Isaac Constans" userId="S::iconstans@rtamichigan.org::8e18545c-34a8-4adc-9d99-775c8a24252c" providerId="AD" clId="Web-{28F3A87B-F0A4-7500-7D1F-DC7DB23462BA}" dt="2026-02-19T17:16:21.804" v="68" actId="1076"/>
          <ac:picMkLst>
            <pc:docMk/>
            <pc:sldMk cId="4043931734" sldId="275"/>
            <ac:picMk id="7" creationId="{FA3BFBCB-E90A-3A9F-B1AF-F59BC41709CF}"/>
          </ac:picMkLst>
        </pc:picChg>
      </pc:sldChg>
    </pc:docChg>
  </pc:docChgLst>
  <pc:docChgLst>
    <pc:chgData name="Jonathan Shead" userId="S::jshead@rtamichigan.org::187491de-3222-4ec3-b384-a67745fc3886" providerId="AD" clId="Web-{26C72CE2-C3E6-20B1-22D5-067F3B82EAB2}"/>
    <pc:docChg chg="modSld">
      <pc:chgData name="Jonathan Shead" userId="S::jshead@rtamichigan.org::187491de-3222-4ec3-b384-a67745fc3886" providerId="AD" clId="Web-{26C72CE2-C3E6-20B1-22D5-067F3B82EAB2}" dt="2026-02-16T15:09:05.554" v="121" actId="1076"/>
      <pc:docMkLst>
        <pc:docMk/>
      </pc:docMkLst>
      <pc:sldChg chg="addSp delSp modSp">
        <pc:chgData name="Jonathan Shead" userId="S::jshead@rtamichigan.org::187491de-3222-4ec3-b384-a67745fc3886" providerId="AD" clId="Web-{26C72CE2-C3E6-20B1-22D5-067F3B82EAB2}" dt="2026-02-16T15:09:05.554" v="121" actId="1076"/>
        <pc:sldMkLst>
          <pc:docMk/>
          <pc:sldMk cId="2434494237" sldId="294"/>
        </pc:sldMkLst>
        <pc:spChg chg="mod">
          <ac:chgData name="Jonathan Shead" userId="S::jshead@rtamichigan.org::187491de-3222-4ec3-b384-a67745fc3886" providerId="AD" clId="Web-{26C72CE2-C3E6-20B1-22D5-067F3B82EAB2}" dt="2026-02-16T15:07:05.115" v="106" actId="20577"/>
          <ac:spMkLst>
            <pc:docMk/>
            <pc:sldMk cId="2434494237" sldId="294"/>
            <ac:spMk id="8" creationId="{060CC415-0735-7CED-0CA2-264D92FE3D02}"/>
          </ac:spMkLst>
        </pc:spChg>
        <pc:picChg chg="add mod">
          <ac:chgData name="Jonathan Shead" userId="S::jshead@rtamichigan.org::187491de-3222-4ec3-b384-a67745fc3886" providerId="AD" clId="Web-{26C72CE2-C3E6-20B1-22D5-067F3B82EAB2}" dt="2026-02-16T15:09:03.429" v="120" actId="14100"/>
          <ac:picMkLst>
            <pc:docMk/>
            <pc:sldMk cId="2434494237" sldId="294"/>
            <ac:picMk id="4" creationId="{A4AF6612-95AD-B38C-98B0-23F6ADB8556E}"/>
          </ac:picMkLst>
        </pc:picChg>
        <pc:picChg chg="mod">
          <ac:chgData name="Jonathan Shead" userId="S::jshead@rtamichigan.org::187491de-3222-4ec3-b384-a67745fc3886" providerId="AD" clId="Web-{26C72CE2-C3E6-20B1-22D5-067F3B82EAB2}" dt="2026-02-16T15:09:05.554" v="121" actId="1076"/>
          <ac:picMkLst>
            <pc:docMk/>
            <pc:sldMk cId="2434494237" sldId="294"/>
            <ac:picMk id="13" creationId="{7FC06DAF-6CBF-4EA0-63C3-98883584E453}"/>
          </ac:picMkLst>
        </pc:picChg>
      </pc:sldChg>
    </pc:docChg>
  </pc:docChgLst>
  <pc:docChgLst>
    <pc:chgData name="Mshadoni Smith-Jackson" userId="9b81cc06-9562-43b7-9f78-2388c0d6efc5" providerId="ADAL" clId="{5D23E769-D7A8-47F5-91D8-8053BC798922}"/>
    <pc:docChg chg="modSld">
      <pc:chgData name="Mshadoni Smith-Jackson" userId="9b81cc06-9562-43b7-9f78-2388c0d6efc5" providerId="ADAL" clId="{5D23E769-D7A8-47F5-91D8-8053BC798922}" dt="2026-02-16T15:11:53.918" v="329" actId="20577"/>
      <pc:docMkLst>
        <pc:docMk/>
      </pc:docMkLst>
      <pc:sldChg chg="modSp mod modNotesTx">
        <pc:chgData name="Mshadoni Smith-Jackson" userId="9b81cc06-9562-43b7-9f78-2388c0d6efc5" providerId="ADAL" clId="{5D23E769-D7A8-47F5-91D8-8053BC798922}" dt="2026-02-16T15:11:53.918" v="329" actId="20577"/>
        <pc:sldMkLst>
          <pc:docMk/>
          <pc:sldMk cId="2434494237" sldId="294"/>
        </pc:sldMkLst>
        <pc:spChg chg="mod">
          <ac:chgData name="Mshadoni Smith-Jackson" userId="9b81cc06-9562-43b7-9f78-2388c0d6efc5" providerId="ADAL" clId="{5D23E769-D7A8-47F5-91D8-8053BC798922}" dt="2026-02-16T14:30:09.100" v="120" actId="20577"/>
          <ac:spMkLst>
            <pc:docMk/>
            <pc:sldMk cId="2434494237" sldId="294"/>
            <ac:spMk id="8" creationId="{060CC415-0735-7CED-0CA2-264D92FE3D0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rtamichigan.sharepoint.com/sites/RTAMainDrive/Shared%20Documents/C_Board%20Business/1_Meeting%20Materials/2026/Service%20KPI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rtamichigan.sharepoint.com/sites/RTAMainDrive/Shared%20Documents/C_Board%20Business/1_Meeting%20Materials/2026/Service%20KPI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rtamichigan.sharepoint.com/sites/RTAMainDrive/Shared%20Documents/C_Board%20Business/1_Meeting%20Materials/2026/Service%20KPI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QLINE Ridership Trends 2025 - 2026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'QLINE Ridership'!$A$5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'QLINE Ridership'!$B$2:$M$2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'QLINE Ridership'!$B$5:$M$5</c:f>
              <c:numCache>
                <c:formatCode>_(* #,##0_);_(* \(#,##0\);_(* "-"??_);_(@_)</c:formatCode>
                <c:ptCount val="12"/>
                <c:pt idx="0">
                  <c:v>68003</c:v>
                </c:pt>
                <c:pt idx="1">
                  <c:v>57434</c:v>
                </c:pt>
                <c:pt idx="2">
                  <c:v>85956</c:v>
                </c:pt>
                <c:pt idx="3">
                  <c:v>96697</c:v>
                </c:pt>
                <c:pt idx="4">
                  <c:v>98697</c:v>
                </c:pt>
                <c:pt idx="5">
                  <c:v>91179</c:v>
                </c:pt>
                <c:pt idx="6">
                  <c:v>84725</c:v>
                </c:pt>
                <c:pt idx="7">
                  <c:v>84554</c:v>
                </c:pt>
                <c:pt idx="8">
                  <c:v>97097</c:v>
                </c:pt>
                <c:pt idx="9">
                  <c:v>111376</c:v>
                </c:pt>
                <c:pt idx="10">
                  <c:v>96928</c:v>
                </c:pt>
                <c:pt idx="11">
                  <c:v>86552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F9-485D-BBEB-619C04E18F15}"/>
            </c:ext>
          </c:extLst>
        </c:ser>
        <c:ser>
          <c:idx val="1"/>
          <c:order val="1"/>
          <c:tx>
            <c:strRef>
              <c:f>'QLINE Ridership'!$A$6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'QLINE Ridership'!$B$2:$M$2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'QLINE Ridership'!$B$6:$M$6</c:f>
              <c:numCache>
                <c:formatCode>General</c:formatCode>
                <c:ptCount val="12"/>
                <c:pt idx="0" formatCode="_(* #,##0_);_(* \(#,##0\);_(* &quot;-&quot;??_);_(@_)">
                  <c:v>69113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F9-485D-BBEB-619C04E18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37167"/>
        <c:axId val="21338127"/>
      </c:barChart>
      <c:catAx>
        <c:axId val="21337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38127"/>
        <c:crosses val="autoZero"/>
        <c:auto val="1"/>
        <c:lblAlgn val="ctr"/>
        <c:lblOffset val="100"/>
        <c:noMultiLvlLbl val="0"/>
      </c:catAx>
      <c:valAx>
        <c:axId val="213381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371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D2A2 Ridership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'D2A2 and DAX'!$E$2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'D2A2 and DAX'!$A$3:$A$14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'D2A2 and DAX'!$E$3:$E$14</c:f>
              <c:numCache>
                <c:formatCode>General</c:formatCode>
                <c:ptCount val="12"/>
                <c:pt idx="0">
                  <c:v>5678</c:v>
                </c:pt>
                <c:pt idx="1">
                  <c:v>6239</c:v>
                </c:pt>
                <c:pt idx="2">
                  <c:v>7181</c:v>
                </c:pt>
                <c:pt idx="3">
                  <c:v>8467</c:v>
                </c:pt>
                <c:pt idx="4">
                  <c:v>6838</c:v>
                </c:pt>
                <c:pt idx="5">
                  <c:v>6900</c:v>
                </c:pt>
                <c:pt idx="6">
                  <c:v>7864</c:v>
                </c:pt>
                <c:pt idx="7">
                  <c:v>7708</c:v>
                </c:pt>
                <c:pt idx="8">
                  <c:v>9833</c:v>
                </c:pt>
                <c:pt idx="9">
                  <c:v>9918</c:v>
                </c:pt>
                <c:pt idx="10">
                  <c:v>8505</c:v>
                </c:pt>
                <c:pt idx="11">
                  <c:v>5668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F0-4A94-9D0E-8995B014E530}"/>
            </c:ext>
          </c:extLst>
        </c:ser>
        <c:ser>
          <c:idx val="1"/>
          <c:order val="1"/>
          <c:tx>
            <c:strRef>
              <c:f>'D2A2 and DAX'!$F$2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'D2A2 and DAX'!$A$3:$A$14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'D2A2 and DAX'!$F$3:$F$14</c:f>
              <c:numCache>
                <c:formatCode>General</c:formatCode>
                <c:ptCount val="12"/>
                <c:pt idx="0">
                  <c:v>6749</c:v>
                </c:pt>
                <c:pt idx="1">
                  <c:v>6991</c:v>
                </c:pt>
                <c:pt idx="2">
                  <c:v>7995</c:v>
                </c:pt>
                <c:pt idx="3">
                  <c:v>9584</c:v>
                </c:pt>
                <c:pt idx="4">
                  <c:v>8896</c:v>
                </c:pt>
                <c:pt idx="5">
                  <c:v>8981</c:v>
                </c:pt>
                <c:pt idx="6">
                  <c:v>8811</c:v>
                </c:pt>
                <c:pt idx="7">
                  <c:v>9210</c:v>
                </c:pt>
                <c:pt idx="8">
                  <c:v>10804</c:v>
                </c:pt>
                <c:pt idx="9">
                  <c:v>11521</c:v>
                </c:pt>
                <c:pt idx="10">
                  <c:v>9864</c:v>
                </c:pt>
                <c:pt idx="11">
                  <c:v>6682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F0-4A94-9D0E-8995B014E530}"/>
            </c:ext>
          </c:extLst>
        </c:ser>
        <c:ser>
          <c:idx val="2"/>
          <c:order val="2"/>
          <c:tx>
            <c:strRef>
              <c:f>'D2A2 and DAX'!$G$2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'D2A2 and DAX'!$A$3:$A$14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'D2A2 and DAX'!$G$3:$G$14</c:f>
              <c:numCache>
                <c:formatCode>General</c:formatCode>
                <c:ptCount val="12"/>
                <c:pt idx="0">
                  <c:v>7790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F0-4A94-9D0E-8995B014E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30"/>
        <c:axId val="4905479"/>
        <c:axId val="4907527"/>
      </c:barChart>
      <c:catAx>
        <c:axId val="4905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7527"/>
        <c:crosses val="autoZero"/>
        <c:auto val="1"/>
        <c:lblAlgn val="ctr"/>
        <c:lblOffset val="100"/>
        <c:noMultiLvlLbl val="0"/>
      </c:catAx>
      <c:valAx>
        <c:axId val="4907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5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aseline="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DAX Ridership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'D2A2 and DAX'!$B$39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'D2A2 and DAX'!$A$40:$A$51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'D2A2 and DAX'!$B$40:$B$51</c:f>
              <c:numCache>
                <c:formatCode>General</c:formatCode>
                <c:ptCount val="12"/>
                <c:pt idx="2">
                  <c:v>564</c:v>
                </c:pt>
                <c:pt idx="3">
                  <c:v>3590</c:v>
                </c:pt>
                <c:pt idx="4">
                  <c:v>4759</c:v>
                </c:pt>
                <c:pt idx="5">
                  <c:v>4221</c:v>
                </c:pt>
                <c:pt idx="6">
                  <c:v>4626</c:v>
                </c:pt>
                <c:pt idx="7">
                  <c:v>4624</c:v>
                </c:pt>
                <c:pt idx="8">
                  <c:v>4481</c:v>
                </c:pt>
                <c:pt idx="9">
                  <c:v>4775</c:v>
                </c:pt>
                <c:pt idx="10">
                  <c:v>4163</c:v>
                </c:pt>
                <c:pt idx="11">
                  <c:v>3839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6E-4C84-BBC1-2842F3329F0A}"/>
            </c:ext>
          </c:extLst>
        </c:ser>
        <c:ser>
          <c:idx val="1"/>
          <c:order val="1"/>
          <c:tx>
            <c:strRef>
              <c:f>'D2A2 and DAX'!$C$39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'D2A2 and DAX'!$A$40:$A$51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'D2A2 and DAX'!$C$40:$C$51</c:f>
              <c:numCache>
                <c:formatCode>General</c:formatCode>
                <c:ptCount val="12"/>
                <c:pt idx="0">
                  <c:v>3169</c:v>
                </c:pt>
                <c:pt idx="1">
                  <c:v>3022</c:v>
                </c:pt>
                <c:pt idx="2">
                  <c:v>5160</c:v>
                </c:pt>
                <c:pt idx="3">
                  <c:v>4323</c:v>
                </c:pt>
                <c:pt idx="4">
                  <c:v>5632</c:v>
                </c:pt>
                <c:pt idx="5">
                  <c:v>4909</c:v>
                </c:pt>
                <c:pt idx="6">
                  <c:v>5174</c:v>
                </c:pt>
                <c:pt idx="7">
                  <c:v>5892</c:v>
                </c:pt>
                <c:pt idx="8">
                  <c:v>5642</c:v>
                </c:pt>
                <c:pt idx="9">
                  <c:v>5922</c:v>
                </c:pt>
                <c:pt idx="10">
                  <c:v>4357</c:v>
                </c:pt>
                <c:pt idx="11">
                  <c:v>4377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6E-4C84-BBC1-2842F3329F0A}"/>
            </c:ext>
          </c:extLst>
        </c:ser>
        <c:ser>
          <c:idx val="2"/>
          <c:order val="2"/>
          <c:tx>
            <c:strRef>
              <c:f>'D2A2 and DAX'!$D$39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'D2A2 and DAX'!$A$40:$A$51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'D2A2 and DAX'!$D$40:$D$51</c:f>
              <c:numCache>
                <c:formatCode>General</c:formatCode>
                <c:ptCount val="12"/>
                <c:pt idx="0">
                  <c:v>3715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6E-4C84-BBC1-2842F3329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8256560"/>
        <c:axId val="1508277680"/>
      </c:barChart>
      <c:catAx>
        <c:axId val="150825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8277680"/>
        <c:crosses val="autoZero"/>
        <c:auto val="1"/>
        <c:lblAlgn val="ctr"/>
        <c:lblOffset val="100"/>
        <c:noMultiLvlLbl val="0"/>
      </c:catAx>
      <c:valAx>
        <c:axId val="150827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825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aseline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0B221-01C1-41DD-B248-653645A968D0}" type="datetimeFigureOut"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18EC1-8A14-4BEA-8F02-4403E92CAD4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34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Downloads were a negative percentage for January, in part due to the bitter cold and ice all ridership was down. Transit notes ridership across the board is usually less in January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A18EC1-8A14-4BEA-8F02-4403E92CAD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3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b="1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A18EC1-8A14-4BEA-8F02-4403E92CAD49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418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– ligh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71F7F-43AE-15BD-5BEA-BE3E05AE6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2393" y="2766218"/>
            <a:ext cx="6424448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 Page headline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1EE9AA-DD95-0046-2AB2-40DCCD9F1B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3416" y="4348874"/>
            <a:ext cx="2743200" cy="365125"/>
          </a:xfr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</a:lstStyle>
          <a:p>
            <a:fld id="{A421CED4-B502-5343-98EA-90ED1F2712F8}" type="datetime4">
              <a:rPr lang="en-US" smtClean="0"/>
              <a:pPr/>
              <a:t>February 19, 2026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A6744E-8724-9A7B-F900-695AF514A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36699" y="2079206"/>
            <a:ext cx="373000" cy="3430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16F625-C6BC-140A-D1CA-34DEA63EB2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3187" y="2043737"/>
            <a:ext cx="368394" cy="37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F09BB0-1CF2-DE46-3B67-5ACC71CF0E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97494" y="2036904"/>
            <a:ext cx="271691" cy="3914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5109AE-A3E7-4A05-570B-26D71F432BE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076623" y="4717380"/>
            <a:ext cx="2886081" cy="192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67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-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71F7F-43AE-15BD-5BEA-BE3E05AE6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2393" y="2766218"/>
            <a:ext cx="642444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 Page headline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1EE9AA-DD95-0046-2AB2-40DCCD9F1B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3416" y="4348874"/>
            <a:ext cx="27432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A421CED4-B502-5343-98EA-90ED1F2712F8}" type="datetime4">
              <a:rPr lang="en-US" smtClean="0"/>
              <a:pPr/>
              <a:t>February 19, 2026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A6744E-8724-9A7B-F900-695AF514A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636699" y="2079206"/>
            <a:ext cx="373000" cy="3430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16F625-C6BC-140A-D1CA-34DEA63EB2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73187" y="2043738"/>
            <a:ext cx="368394" cy="3729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F09BB0-1CF2-DE46-3B67-5ACC71CF0E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197494" y="2036904"/>
            <a:ext cx="271690" cy="3914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1BABC0-B3A7-69AB-9E1E-85D13A21D7A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076624" y="4717380"/>
            <a:ext cx="2886079" cy="192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19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06591-16A9-66B5-D547-D1148EB1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2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366AB-233E-818E-E569-D3DB0C42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949B07-F51E-D001-D828-84958A22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44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FAE0-C525-C4AF-5849-687E41411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BA5BD-4000-5210-903D-87F0470EA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C0B48-07E5-6F53-912E-5573B7F0F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4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EA17D-60CE-0AD4-6677-2818BE05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DFB9E-62AD-06CC-5759-68EB5D404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584D3-AB34-051F-6474-9D6C7A5D4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F2EC4A-B3C3-A6AD-6401-C2713B175F2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9617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541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DA742-4100-4429-B71F-D1A4A239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09B3CD-90B7-88B4-EAFC-2D51B14A2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76698-0605-87C6-6AFD-8B065F184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EEB0F-75B7-F111-FA48-B69E0CC86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4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240F-F354-A93C-171E-7FB2E035E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AF2C6-9DE2-D4C2-8EDD-C74D32600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4AF2C-8D7F-01D5-B288-2D9726267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7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06591-16A9-66B5-D547-D1148EB1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10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240F-F354-A93C-171E-7FB2E035E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1038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4AF2C-8D7F-01D5-B288-2D9726267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42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06591-16A9-66B5-D547-D1148EB1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21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366AB-233E-818E-E569-D3DB0C42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949B07-F51E-D001-D828-84958A22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44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FAE0-C525-C4AF-5849-687E41411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BA5BD-4000-5210-903D-87F0470EA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C0B48-07E5-6F53-912E-5573B7F0F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40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EA17D-60CE-0AD4-6677-2818BE05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DFB9E-62AD-06CC-5759-68EB5D404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584D3-AB34-051F-6474-9D6C7A5D4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F2EC4A-B3C3-A6AD-6401-C2713B175F2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9617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5416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DA742-4100-4429-B71F-D1A4A239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09B3CD-90B7-88B4-EAFC-2D51B14A2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76698-0605-87C6-6AFD-8B065F184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EEB0F-75B7-F111-FA48-B69E0CC86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45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240F-F354-A93C-171E-7FB2E035E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AF2C6-9DE2-D4C2-8EDD-C74D32600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4AF2C-8D7F-01D5-B288-2D9726267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70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06591-16A9-66B5-D547-D1148EB1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A77-1F15-6046-B47A-1B4FF3A7A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1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C64D44-34BF-F8F3-EB5F-58005C492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393" y="2766218"/>
            <a:ext cx="54154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 Page Headline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C6C7C-E94F-B15D-0474-8C123B4062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2393" y="43522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15DDA-F5C0-7C4A-9E22-C191D4F7DBAB}" type="datetimeFigureOut">
              <a:rPr lang="en-US" smtClean="0"/>
              <a:t>2/19/2026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8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73BB28-83F7-7289-D266-0DE2C1BA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232BF-BFCE-FE70-0AFE-3515D4F2A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EFE6E-0D8C-A263-85A0-4FDAAF5D2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81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8A5A77-1F15-6046-B47A-1B4FF3A7A0E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467C2C-9762-620B-A105-C2BADCDF9ED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521863" y="5739390"/>
            <a:ext cx="1670137" cy="11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5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58" r:id="rId3"/>
    <p:sldLayoutId id="2147483660" r:id="rId4"/>
    <p:sldLayoutId id="2147483665" r:id="rId5"/>
    <p:sldLayoutId id="2147483657" r:id="rId6"/>
    <p:sldLayoutId id="214748367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73BB28-83F7-7289-D266-0DE2C1BA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232BF-BFCE-FE70-0AFE-3515D4F2A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EFE6E-0D8C-A263-85A0-4FDAAF5D2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81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B8A5A77-1F15-6046-B47A-1B4FF3A7A0E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467C2C-9762-620B-A105-C2BADCDF9E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21863" y="5739390"/>
            <a:ext cx="1670136" cy="11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73BB28-83F7-7289-D266-0DE2C1BA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232BF-BFCE-FE70-0AFE-3515D4F2A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EFE6E-0D8C-A263-85A0-4FDAAF5D2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81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8A5A77-1F15-6046-B47A-1B4FF3A7A0E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467C2C-9762-620B-A105-C2BADCDF9ED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521863" y="5739390"/>
            <a:ext cx="1670137" cy="11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5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00000"/>
        </a:lnSpc>
        <a:spcBef>
          <a:spcPts val="2200"/>
        </a:spcBef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81A50-94AF-8D41-A3FD-F6528D4FE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393" y="2766218"/>
            <a:ext cx="8296088" cy="1325563"/>
          </a:xfrm>
        </p:spPr>
        <p:txBody>
          <a:bodyPr>
            <a:normAutofit fontScale="90000"/>
          </a:bodyPr>
          <a:lstStyle/>
          <a:p>
            <a:r>
              <a:rPr lang="en-US">
                <a:latin typeface="Fira sans"/>
                <a:cs typeface="Calibri"/>
              </a:rPr>
              <a:t>Executive Director’s Report</a:t>
            </a:r>
            <a:br>
              <a:rPr lang="en-US">
                <a:latin typeface="Fira sans"/>
                <a:cs typeface="Calibri"/>
              </a:rPr>
            </a:br>
            <a:r>
              <a:rPr lang="en-US" sz="3100">
                <a:latin typeface="Fira sans"/>
                <a:cs typeface="Calibri"/>
              </a:rPr>
              <a:t>February 19, 2026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55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67B4E-4F27-669D-A173-DC62EB2E4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557A9-A715-7A69-E44F-5A6815EC0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"/>
            <a:ext cx="10515600" cy="1325563"/>
          </a:xfrm>
        </p:spPr>
        <p:txBody>
          <a:bodyPr/>
          <a:lstStyle/>
          <a:p>
            <a:r>
              <a:rPr lang="en-US" u="sng">
                <a:latin typeface="Fira sans"/>
                <a:cs typeface="Calibri"/>
              </a:rPr>
              <a:t>BIG NEWS</a:t>
            </a:r>
            <a:endParaRPr lang="en-US" u="sng">
              <a:latin typeface="Fira sans" panose="020B0503050000020004" pitchFamily="34" charset="0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168AA2C7-5829-D096-D432-A30F95E368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11600" y="1244600"/>
            <a:ext cx="23368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Image preview">
            <a:extLst>
              <a:ext uri="{FF2B5EF4-FFF2-40B4-BE49-F238E27FC236}">
                <a16:creationId xmlns:a16="http://schemas.microsoft.com/office/drawing/2014/main" id="{091D815B-877B-2537-801E-2C0809AB06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D3C251-D347-B419-2CC6-BA2B8CC1FD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205" r="34"/>
          <a:stretch>
            <a:fillRect/>
          </a:stretch>
        </p:blipFill>
        <p:spPr>
          <a:xfrm>
            <a:off x="1386486" y="1455570"/>
            <a:ext cx="4015983" cy="3956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79D5E7-E86F-7654-687C-E8D814698F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" t="21155" r="-158" b="67"/>
          <a:stretch>
            <a:fillRect/>
          </a:stretch>
        </p:blipFill>
        <p:spPr>
          <a:xfrm>
            <a:off x="6313519" y="1453673"/>
            <a:ext cx="4022105" cy="39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20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8EF30-E8E7-0954-837E-4694D3822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CEA23-3C74-0DA6-9372-4949C6E9F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"/>
            <a:ext cx="105156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TARGETS FOR 2026</a:t>
            </a:r>
            <a:endParaRPr lang="en-US">
              <a:latin typeface="Fira sans" panose="020B0503050000020004" pitchFamily="34" charset="0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B31ED183-6FD9-6B3E-7F01-BBA3C1EF8E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11600" y="1244600"/>
            <a:ext cx="23368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170132-4ABA-F0EA-2DD2-6F4B4681A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06" y="1331548"/>
            <a:ext cx="10774494" cy="51708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Increase QLINE ridership by 8% (100k increase)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  <a:ea typeface="Calibri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Increase D2A2/DAX ridership by 15%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  <a:ea typeface="Calibri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Increase Transit App users by 20%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  <a:ea typeface="Calibri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Continue to Increase the Value of All RTA Programs</a:t>
            </a:r>
          </a:p>
          <a:p>
            <a:pPr marL="457200" lvl="1"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latin typeface="Fira sans"/>
              </a:rPr>
              <a:t>Complete the Strategic Plan</a:t>
            </a:r>
          </a:p>
          <a:p>
            <a:pPr marL="457200" lvl="1"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latin typeface="Fira sans"/>
              </a:rPr>
              <a:t>Complete the Mobility Wallet Pilot and Determine Next Steps</a:t>
            </a:r>
          </a:p>
          <a:p>
            <a:pPr marL="457200" lvl="1"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latin typeface="Fira sans"/>
              </a:rPr>
              <a:t>Advance Key Mobility4All Recommendations</a:t>
            </a:r>
          </a:p>
          <a:p>
            <a:pPr marL="457200" lvl="1"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latin typeface="Fira sans"/>
              </a:rPr>
              <a:t>Complete Environmental and Design of Five Access to Transit Projects</a:t>
            </a:r>
          </a:p>
          <a:p>
            <a:pPr marL="457200" lvl="1"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latin typeface="Fira sans"/>
              </a:rPr>
              <a:t>Establish a Regional Corridor Program</a:t>
            </a:r>
          </a:p>
          <a:p>
            <a:pPr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latin typeface="Fira sans"/>
            </a:endParaRP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endParaRPr lang="en-US">
              <a:latin typeface="Fira sans"/>
              <a:ea typeface="Calibr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351999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92C4B-AA2C-D6D0-8E97-0171E9F2A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5D38-2F9E-39F0-7E18-EE9062E88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142" y="186490"/>
            <a:ext cx="10515600" cy="1325563"/>
          </a:xfrm>
        </p:spPr>
        <p:txBody>
          <a:bodyPr/>
          <a:lstStyle/>
          <a:p>
            <a:r>
              <a:rPr lang="en-US">
                <a:latin typeface="Fira sans" panose="020B0503050000020004" pitchFamily="34" charset="0"/>
              </a:rPr>
              <a:t>QLINE RIDERSHIP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558710-4076-D73C-7FE1-A5406D854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219663"/>
              </p:ext>
            </p:extLst>
          </p:nvPr>
        </p:nvGraphicFramePr>
        <p:xfrm>
          <a:off x="8080877" y="2180724"/>
          <a:ext cx="3441031" cy="20393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8718">
                  <a:extLst>
                    <a:ext uri="{9D8B030D-6E8A-4147-A177-3AD203B41FA5}">
                      <a16:colId xmlns:a16="http://schemas.microsoft.com/office/drawing/2014/main" val="3905236147"/>
                    </a:ext>
                  </a:extLst>
                </a:gridCol>
                <a:gridCol w="1602313">
                  <a:extLst>
                    <a:ext uri="{9D8B030D-6E8A-4147-A177-3AD203B41FA5}">
                      <a16:colId xmlns:a16="http://schemas.microsoft.com/office/drawing/2014/main" val="382988722"/>
                    </a:ext>
                  </a:extLst>
                </a:gridCol>
              </a:tblGrid>
              <a:tr h="40973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2026 Goal</a:t>
                      </a:r>
                      <a:endParaRPr lang="en-US">
                        <a:latin typeface="Fira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    1,159,198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Fira san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24640955"/>
                  </a:ext>
                </a:extLst>
              </a:tr>
              <a:tr h="5432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YTD Target</a:t>
                      </a:r>
                      <a:endParaRPr lang="en-US">
                        <a:latin typeface="Fira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74,423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40732602"/>
                  </a:ext>
                </a:extLst>
              </a:tr>
              <a:tr h="543206">
                <a:tc>
                  <a:txBody>
                    <a:bodyPr/>
                    <a:lstStyle/>
                    <a:p>
                      <a:pPr algn="l" fontAlgn="b"/>
                      <a:r>
                        <a:rPr lang="en-US">
                          <a:latin typeface="Fira sans"/>
                        </a:rPr>
                        <a:t>YTD Actual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69,113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7754312"/>
                  </a:ext>
                </a:extLst>
              </a:tr>
              <a:tr h="543206">
                <a:tc>
                  <a:txBody>
                    <a:bodyPr/>
                    <a:lstStyle/>
                    <a:p>
                      <a:pPr algn="l" fontAlgn="b"/>
                      <a:r>
                        <a:rPr lang="en-US" b="0">
                          <a:latin typeface="Fira sans"/>
                        </a:rPr>
                        <a:t>On/Off Target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-7.1%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97852182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73B0394-C8CA-3648-DFD4-28D768FBA8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9267534"/>
              </p:ext>
            </p:extLst>
          </p:nvPr>
        </p:nvGraphicFramePr>
        <p:xfrm>
          <a:off x="554142" y="1512053"/>
          <a:ext cx="6710257" cy="381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0312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6C7C5-9D32-263A-D311-4E82B73A9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A0BF-ABF1-84C3-7776-1D70376B4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161925"/>
            <a:ext cx="106807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QLINE PERFORMANCE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FB69B66-74AF-B744-A061-7D008BECA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025563"/>
              </p:ext>
            </p:extLst>
          </p:nvPr>
        </p:nvGraphicFramePr>
        <p:xfrm>
          <a:off x="474133" y="1356783"/>
          <a:ext cx="507153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9867">
                  <a:extLst>
                    <a:ext uri="{9D8B030D-6E8A-4147-A177-3AD203B41FA5}">
                      <a16:colId xmlns:a16="http://schemas.microsoft.com/office/drawing/2014/main" val="3070332810"/>
                    </a:ext>
                  </a:extLst>
                </a:gridCol>
                <a:gridCol w="1659974">
                  <a:extLst>
                    <a:ext uri="{9D8B030D-6E8A-4147-A177-3AD203B41FA5}">
                      <a16:colId xmlns:a16="http://schemas.microsoft.com/office/drawing/2014/main" val="3857413559"/>
                    </a:ext>
                  </a:extLst>
                </a:gridCol>
                <a:gridCol w="1091692">
                  <a:extLst>
                    <a:ext uri="{9D8B030D-6E8A-4147-A177-3AD203B41FA5}">
                      <a16:colId xmlns:a16="http://schemas.microsoft.com/office/drawing/2014/main" val="3124781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YTD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92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Completed Trips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Over 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52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On-time at Grand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Above 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07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On-time at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Above 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5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On-time on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Above 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203719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F7F02FD-5873-589B-ED3C-58C648532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7101" y="1219438"/>
            <a:ext cx="5806013" cy="237601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>
                <a:latin typeface="Fira sans"/>
                <a:ea typeface="Calibri"/>
                <a:cs typeface="Segoe UI"/>
              </a:rPr>
              <a:t>Challenges: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Blockages!!!</a:t>
            </a:r>
            <a:endParaRPr lang="en-US" sz="1800">
              <a:latin typeface="Fira sans"/>
            </a:endParaRP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Signal aspects and switches need improved maintenance 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Station monitors need to be updated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>
              <a:latin typeface="Fira san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spcBef>
                <a:spcPts val="1800"/>
              </a:spcBef>
              <a:buNone/>
            </a:pPr>
            <a:endParaRPr lang="en-US" sz="1600">
              <a:latin typeface="Fira san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FB42BD7-49CA-2CD2-CF60-C28CA3109080}"/>
              </a:ext>
            </a:extLst>
          </p:cNvPr>
          <p:cNvSpPr txBox="1">
            <a:spLocks/>
          </p:cNvSpPr>
          <p:nvPr/>
        </p:nvSpPr>
        <p:spPr>
          <a:xfrm>
            <a:off x="6184900" y="3429000"/>
            <a:ext cx="5806013" cy="23760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2200" b="1">
                <a:latin typeface="Fira sans"/>
                <a:ea typeface="Calibri"/>
                <a:cs typeface="Segoe UI"/>
              </a:rPr>
              <a:t>Solutions: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MDOT and City coordination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Signal and switch maintenance contracts are up for renewal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 sz="2200">
                <a:latin typeface="Fira sans"/>
              </a:rPr>
              <a:t>New station monitor equipment is on the 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>
              <a:latin typeface="Fira san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>
              <a:latin typeface="Fira sans"/>
            </a:endParaRPr>
          </a:p>
          <a:p>
            <a:pPr marL="0" indent="0">
              <a:spcBef>
                <a:spcPts val="1800"/>
              </a:spcBef>
              <a:buFont typeface="Wingdings" pitchFamily="2" charset="2"/>
              <a:buNone/>
            </a:pPr>
            <a:endParaRPr lang="en-US" sz="1600">
              <a:latin typeface="Fira sa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7E6CEC-5F0A-F31D-44B1-DD91F0CE1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234" b="40093"/>
          <a:stretch>
            <a:fillRect/>
          </a:stretch>
        </p:blipFill>
        <p:spPr>
          <a:xfrm>
            <a:off x="524933" y="3655481"/>
            <a:ext cx="5143500" cy="230928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431A026-97CA-F25D-EE29-D24F62A8A99D}"/>
              </a:ext>
            </a:extLst>
          </p:cNvPr>
          <p:cNvSpPr txBox="1">
            <a:spLocks/>
          </p:cNvSpPr>
          <p:nvPr/>
        </p:nvSpPr>
        <p:spPr>
          <a:xfrm>
            <a:off x="474133" y="5964764"/>
            <a:ext cx="5806013" cy="381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sz="1200">
                <a:latin typeface="Fira sans"/>
                <a:ea typeface="Calibri"/>
                <a:cs typeface="Segoe UI"/>
              </a:rPr>
              <a:t>156 incidents, 60 hours of delay</a:t>
            </a:r>
            <a:endParaRPr lang="en-US" sz="1200">
              <a:latin typeface="Fira san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>
              <a:latin typeface="Fira sans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>
              <a:latin typeface="Fira sans"/>
            </a:endParaRPr>
          </a:p>
          <a:p>
            <a:pPr marL="0" indent="0">
              <a:spcBef>
                <a:spcPts val="1800"/>
              </a:spcBef>
              <a:buFont typeface="Wingdings" pitchFamily="2" charset="2"/>
              <a:buNone/>
            </a:pPr>
            <a:endParaRPr lang="en-US" sz="1600">
              <a:latin typeface="Fira sans"/>
            </a:endParaRPr>
          </a:p>
        </p:txBody>
      </p:sp>
    </p:spTree>
    <p:extLst>
      <p:ext uri="{BB962C8B-B14F-4D97-AF65-F5344CB8AC3E}">
        <p14:creationId xmlns:p14="http://schemas.microsoft.com/office/powerpoint/2010/main" val="216225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CB531-8A98-80F1-B1B8-08E4A3662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9F89A-C969-515B-6385-1B8352C21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234180"/>
            <a:ext cx="106807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QLINE MARKETING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E2DEFF-40DB-9455-A6CD-DED67956B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52" y="1446478"/>
            <a:ext cx="5608656" cy="234764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Campaign Planning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New team started in Jan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Full refresh of the marketing theme and direction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Opportunity to rebrand stations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Customer satisfaction over 80% (October survey)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endParaRPr lang="en-US">
              <a:latin typeface="Fira sans"/>
              <a:ea typeface="Calibri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MEDC Partnership through December 2028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Streetcar Wraps 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Station Monitors</a:t>
            </a:r>
          </a:p>
          <a:p>
            <a:pPr marL="457200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Fira sans"/>
                <a:ea typeface="Calibri"/>
                <a:cs typeface="Segoe UI"/>
              </a:rPr>
              <a:t>Interior Signage</a:t>
            </a:r>
          </a:p>
          <a:p>
            <a:pPr marL="0" indent="0">
              <a:spcBef>
                <a:spcPts val="1800"/>
              </a:spcBef>
              <a:buNone/>
            </a:pPr>
            <a:endParaRPr lang="en-US" sz="1600">
              <a:latin typeface="Fira sa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A789E4-5E3B-2B6D-FFEA-F2512BF62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168" y="188536"/>
            <a:ext cx="2997084" cy="19874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932666-CA69-C91F-6734-F76004BD6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8488" y="1177722"/>
            <a:ext cx="2987463" cy="1979605"/>
          </a:xfrm>
          <a:prstGeom prst="rect">
            <a:avLst/>
          </a:prstGeom>
        </p:spPr>
      </p:pic>
      <p:pic>
        <p:nvPicPr>
          <p:cNvPr id="9" name="Picture 8" descr="A blue and white train on a street&#10;&#10;AI-generated content may be incorrect.">
            <a:extLst>
              <a:ext uri="{FF2B5EF4-FFF2-40B4-BE49-F238E27FC236}">
                <a16:creationId xmlns:a16="http://schemas.microsoft.com/office/drawing/2014/main" id="{3C1D7923-44ED-49A0-7565-F3D040DB9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2940" y="3718849"/>
            <a:ext cx="3217838" cy="2072177"/>
          </a:xfrm>
          <a:prstGeom prst="rect">
            <a:avLst/>
          </a:prstGeom>
        </p:spPr>
      </p:pic>
      <p:pic>
        <p:nvPicPr>
          <p:cNvPr id="6" name="Picture 5" descr="A person in a garment on a bus&#10;&#10;AI-generated content may be incorrect.">
            <a:extLst>
              <a:ext uri="{FF2B5EF4-FFF2-40B4-BE49-F238E27FC236}">
                <a16:creationId xmlns:a16="http://schemas.microsoft.com/office/drawing/2014/main" id="{6B3B25AC-B527-AB44-090C-15AAECD8D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484" y="2445223"/>
            <a:ext cx="2917210" cy="197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07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2BB6D-57EF-795E-E517-29DD7747A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1E649-4AAC-8740-C1B8-91C3A4342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768" y="3626"/>
            <a:ext cx="105156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D2A2 and DAX RIDERSHIP</a:t>
            </a:r>
            <a:endParaRPr lang="en-US">
              <a:latin typeface="Fira sans"/>
            </a:endParaRPr>
          </a:p>
        </p:txBody>
      </p:sp>
      <p:graphicFrame>
        <p:nvGraphicFramePr>
          <p:cNvPr id="5" name="Chart 4" descr="Chart type: Clustered Column. Multiple values by 'Field1'&#10;&#10;Description automatically generated">
            <a:extLst>
              <a:ext uri="{FF2B5EF4-FFF2-40B4-BE49-F238E27FC236}">
                <a16:creationId xmlns:a16="http://schemas.microsoft.com/office/drawing/2014/main" id="{0BAFB815-4A5F-1BEC-D7D0-7B6A8F938AD0}"/>
              </a:ext>
              <a:ext uri="{147F2762-F138-4A5C-976F-8EAC2B608ADB}">
                <a16:predDERef xmlns:a16="http://schemas.microsoft.com/office/drawing/2014/main" pred="{D466A7BA-247B-DA72-9BFB-C1D78B7A18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867717"/>
              </p:ext>
            </p:extLst>
          </p:nvPr>
        </p:nvGraphicFramePr>
        <p:xfrm>
          <a:off x="307302" y="1426333"/>
          <a:ext cx="5602432" cy="3585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466A7BA-247B-DA72-9BFB-C1D78B7A18A5}"/>
              </a:ext>
              <a:ext uri="{147F2762-F138-4A5C-976F-8EAC2B608ADB}">
                <a16:predDERef xmlns:a16="http://schemas.microsoft.com/office/drawing/2014/main" pred="{6996A814-2312-D371-F636-B75CB15D7B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3984183"/>
              </p:ext>
            </p:extLst>
          </p:nvPr>
        </p:nvGraphicFramePr>
        <p:xfrm>
          <a:off x="6011333" y="1510998"/>
          <a:ext cx="6070600" cy="3501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6990EEC-6321-9C60-B139-20AA558F1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203487"/>
              </p:ext>
            </p:extLst>
          </p:nvPr>
        </p:nvGraphicFramePr>
        <p:xfrm>
          <a:off x="4560135" y="5109410"/>
          <a:ext cx="3071729" cy="12550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8132">
                  <a:extLst>
                    <a:ext uri="{9D8B030D-6E8A-4147-A177-3AD203B41FA5}">
                      <a16:colId xmlns:a16="http://schemas.microsoft.com/office/drawing/2014/main" val="3905236147"/>
                    </a:ext>
                  </a:extLst>
                </a:gridCol>
                <a:gridCol w="1603597">
                  <a:extLst>
                    <a:ext uri="{9D8B030D-6E8A-4147-A177-3AD203B41FA5}">
                      <a16:colId xmlns:a16="http://schemas.microsoft.com/office/drawing/2014/main" val="382988722"/>
                    </a:ext>
                  </a:extLst>
                </a:gridCol>
              </a:tblGrid>
              <a:tr h="3335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2026 Goal</a:t>
                      </a:r>
                      <a:endParaRPr lang="en-US">
                        <a:latin typeface="Fira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15% increase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Fira san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24640955"/>
                  </a:ext>
                </a:extLst>
              </a:tr>
              <a:tr h="479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D2A2</a:t>
                      </a:r>
                      <a:endParaRPr lang="en-US">
                        <a:latin typeface="Fira san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Fira sans"/>
                        </a:rPr>
                        <a:t>15%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40732602"/>
                  </a:ext>
                </a:extLst>
              </a:tr>
              <a:tr h="442241">
                <a:tc>
                  <a:txBody>
                    <a:bodyPr/>
                    <a:lstStyle/>
                    <a:p>
                      <a:pPr algn="l" fontAlgn="b"/>
                      <a:r>
                        <a:rPr lang="en-US">
                          <a:latin typeface="Fira sans"/>
                        </a:rPr>
                        <a:t>DAX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17%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7754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6218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05637-C73C-B117-B60F-A85999E2E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EED5D-C37E-A488-4AC4-0765FD0CA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00" y="0"/>
            <a:ext cx="105156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TRANSIT APP</a:t>
            </a:r>
            <a:endParaRPr lang="en-US">
              <a:latin typeface="Fira sans" panose="020B0503050000020004" pitchFamily="34" charset="0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DDBBDB2D-A48A-7F62-D4CC-DAED5CB415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11600" y="1244600"/>
            <a:ext cx="23368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60CC415-0735-7CED-0CA2-264D92FE3D02}"/>
              </a:ext>
            </a:extLst>
          </p:cNvPr>
          <p:cNvSpPr txBox="1">
            <a:spLocks/>
          </p:cNvSpPr>
          <p:nvPr/>
        </p:nvSpPr>
        <p:spPr>
          <a:xfrm>
            <a:off x="219075" y="938438"/>
            <a:ext cx="8353425" cy="57374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 Key Performance Indicators</a:t>
            </a:r>
            <a:endParaRPr lang="en-US" b="1">
              <a:latin typeface="Fira sans"/>
              <a:ea typeface="Calibri"/>
              <a:cs typeface="Arial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Calibri"/>
              </a:rPr>
              <a:t>Initial Focus - Downloads and Users (Goal: 20% increase year over year)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Calibri"/>
              </a:rPr>
              <a:t>Other Indicators – Sessions, System Usage (trips/ratings), Mobile Payment Usage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>
              <a:latin typeface="Fira sans" panose="020B0503050000020004" pitchFamily="34" charset="0"/>
              <a:ea typeface="Calibri"/>
              <a:cs typeface="Calibri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>
                <a:latin typeface="Fira Sans"/>
                <a:ea typeface="Calibri"/>
                <a:cs typeface="Calibri"/>
              </a:rPr>
              <a:t>Metrics (Jan 2026)</a:t>
            </a:r>
            <a:endParaRPr lang="en-US" sz="2000">
              <a:solidFill>
                <a:srgbClr val="000000"/>
              </a:solidFill>
              <a:latin typeface="Fira Sans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</a:pPr>
            <a:r>
              <a:rPr lang="en-US" sz="2000">
                <a:latin typeface="Fira Sans"/>
                <a:ea typeface="Calibri"/>
                <a:cs typeface="Calibri"/>
              </a:rPr>
              <a:t>Users: </a:t>
            </a:r>
            <a:r>
              <a:rPr lang="en-US" sz="2000" b="1">
                <a:latin typeface="Fira Sans"/>
                <a:ea typeface="Calibri"/>
                <a:cs typeface="Calibri"/>
              </a:rPr>
              <a:t>46,662</a:t>
            </a:r>
            <a:r>
              <a:rPr lang="en-US" sz="2000">
                <a:latin typeface="Fira Sans"/>
                <a:ea typeface="Calibri"/>
                <a:cs typeface="Calibri"/>
              </a:rPr>
              <a:t> (+21% from Jan. 2025)</a:t>
            </a:r>
            <a:endParaRPr lang="en-US" sz="2000">
              <a:solidFill>
                <a:srgbClr val="000000"/>
              </a:solidFill>
              <a:latin typeface="Fira Sans"/>
              <a:ea typeface="Calibri"/>
              <a:cs typeface="Calibri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</a:pPr>
            <a:r>
              <a:rPr lang="en-US" sz="2000">
                <a:latin typeface="Fira Sans"/>
                <a:ea typeface="Calibri"/>
                <a:cs typeface="Calibri"/>
              </a:rPr>
              <a:t>Downloads: </a:t>
            </a:r>
            <a:r>
              <a:rPr lang="en-US" sz="2000" b="1">
                <a:latin typeface="Fira Sans"/>
                <a:ea typeface="Calibri"/>
                <a:cs typeface="Calibri"/>
              </a:rPr>
              <a:t>3,900</a:t>
            </a:r>
            <a:r>
              <a:rPr lang="en-US" sz="2000">
                <a:latin typeface="Fira Sans"/>
                <a:ea typeface="Calibri"/>
                <a:cs typeface="Calibri"/>
              </a:rPr>
              <a:t> (-5% from Jan. 2025)</a:t>
            </a:r>
            <a:endParaRPr lang="en-US" sz="2000">
              <a:solidFill>
                <a:srgbClr val="000000"/>
              </a:solidFill>
              <a:latin typeface="Fira Sans"/>
              <a:ea typeface="Calibri"/>
              <a:cs typeface="Calibri"/>
            </a:endParaRP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</a:pPr>
            <a:r>
              <a:rPr lang="en-US" sz="2000">
                <a:latin typeface="Fira Sans"/>
                <a:ea typeface="Calibri"/>
                <a:cs typeface="Calibri"/>
              </a:rPr>
              <a:t>Royale Users thanks to Transit partnership: </a:t>
            </a:r>
            <a:r>
              <a:rPr lang="en-US" sz="2000" b="1">
                <a:latin typeface="Fira Sans"/>
                <a:ea typeface="Calibri"/>
                <a:cs typeface="Calibri"/>
              </a:rPr>
              <a:t>34K+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</a:pPr>
            <a:r>
              <a:rPr lang="en-US" sz="2000">
                <a:latin typeface="Fira Sans"/>
                <a:ea typeface="Calibri"/>
                <a:cs typeface="Calibri"/>
              </a:rPr>
              <a:t>Average Rating: </a:t>
            </a:r>
            <a:r>
              <a:rPr lang="en-US" sz="2000" b="1">
                <a:latin typeface="Fira Sans"/>
                <a:ea typeface="Calibri"/>
                <a:cs typeface="Calibri"/>
              </a:rPr>
              <a:t>4.6/5</a:t>
            </a:r>
            <a:br>
              <a:rPr lang="en-US">
                <a:latin typeface="Fira sans"/>
                <a:ea typeface="Calibri"/>
                <a:cs typeface="Calibri"/>
              </a:rPr>
            </a:br>
            <a:endParaRPr lang="en-US" sz="1400">
              <a:latin typeface="Fira sans"/>
              <a:ea typeface="Calibri"/>
              <a:cs typeface="Calibri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Marketing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Arial"/>
              </a:rPr>
              <a:t>GO trips increased </a:t>
            </a:r>
            <a:r>
              <a:rPr lang="en-US" sz="2000" b="1">
                <a:latin typeface="Fira sans"/>
                <a:ea typeface="Calibri"/>
                <a:cs typeface="Arial"/>
              </a:rPr>
              <a:t>54% </a:t>
            </a:r>
            <a:r>
              <a:rPr lang="en-US" sz="2000">
                <a:latin typeface="Fira sans"/>
                <a:ea typeface="Calibri"/>
                <a:cs typeface="Arial"/>
              </a:rPr>
              <a:t>with campaign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Arial"/>
              </a:rPr>
              <a:t>Vehicle/Stops/Station Decals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 sz="2000">
                <a:latin typeface="Fira sans"/>
                <a:ea typeface="Calibri"/>
                <a:cs typeface="Arial"/>
              </a:rPr>
              <a:t>Rider Education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000">
              <a:latin typeface="Fira sans"/>
              <a:ea typeface="Calibri"/>
              <a:cs typeface="Arial"/>
            </a:endParaRPr>
          </a:p>
          <a:p>
            <a:endParaRPr lang="en-US">
              <a:latin typeface="Calibri" panose="020F0502020204030204"/>
              <a:ea typeface="Calibri"/>
              <a:cs typeface="Calibri" panose="020F0502020204030204"/>
            </a:endParaRPr>
          </a:p>
          <a:p>
            <a:endParaRPr lang="en-US" sz="2000">
              <a:latin typeface="Fira sans"/>
              <a:ea typeface="Calibri"/>
              <a:cs typeface="Times New Roman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FC06DAF-6CBF-4EA0-63C3-98883584E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346" y="3178551"/>
            <a:ext cx="2742357" cy="3490414"/>
          </a:xfrm>
          <a:prstGeom prst="rect">
            <a:avLst/>
          </a:prstGeom>
        </p:spPr>
      </p:pic>
      <p:pic>
        <p:nvPicPr>
          <p:cNvPr id="4" name="Picture 3" descr="A red and white card with text and symbols on it&#10;&#10;AI-generated content may be incorrect.">
            <a:extLst>
              <a:ext uri="{FF2B5EF4-FFF2-40B4-BE49-F238E27FC236}">
                <a16:creationId xmlns:a16="http://schemas.microsoft.com/office/drawing/2014/main" id="{A4AF6612-95AD-B38C-98B0-23F6ADB85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0161" y="217871"/>
            <a:ext cx="2508255" cy="485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94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D4B55-3941-E175-B2F9-111E5DB84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A94C3-908E-2B04-902D-5849A7E90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768" y="221340"/>
            <a:ext cx="10515600" cy="1325563"/>
          </a:xfrm>
        </p:spPr>
        <p:txBody>
          <a:bodyPr/>
          <a:lstStyle/>
          <a:p>
            <a:r>
              <a:rPr lang="en-US">
                <a:latin typeface="Fira sans"/>
                <a:cs typeface="Calibri"/>
              </a:rPr>
              <a:t>PROGRAM UPDATES</a:t>
            </a:r>
            <a:endParaRPr lang="en-US">
              <a:latin typeface="Fira san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64857B-D35C-1521-02A5-4F2F15C84CEC}"/>
              </a:ext>
            </a:extLst>
          </p:cNvPr>
          <p:cNvSpPr txBox="1">
            <a:spLocks/>
          </p:cNvSpPr>
          <p:nvPr/>
        </p:nvSpPr>
        <p:spPr>
          <a:xfrm>
            <a:off x="585250" y="1554040"/>
            <a:ext cx="11081817" cy="4057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latin typeface="Fira sans"/>
              </a:rPr>
              <a:t>Strategic Plan Board discussions will be scheduled for March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latin typeface="Fira sans"/>
              </a:rPr>
              <a:t>Regional Capital Program and Federal Funding Action scheduled for March/April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latin typeface="Fira sans"/>
              </a:rPr>
              <a:t>Finalist Access to Transit Sites Identified: Southfield, Detroit, Warren, Pittsfield Township, and Dearborn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latin typeface="Fira sans"/>
              </a:rPr>
              <a:t>$2.6 Congressionally Directed Spending Request for Woodward Dedicates Lanes (Peters), included in federal spending package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latin typeface="Fira sans"/>
              </a:rPr>
              <a:t>First full NTD submitted to FTA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latin typeface="Fira sans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>
              <a:latin typeface="Fira sans"/>
            </a:endParaRPr>
          </a:p>
          <a:p>
            <a:pPr marL="0" indent="0">
              <a:buNone/>
            </a:pPr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  <a:p>
            <a:endParaRPr lang="en-US">
              <a:latin typeface="Fira sans" panose="020B0503050000020004" pitchFamily="34" charset="0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80364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E8E4A-84F3-43F2-C474-A5C656862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6D319-2DAF-C2D7-43BA-4F31466D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533" y="348192"/>
            <a:ext cx="10515600" cy="1325563"/>
          </a:xfrm>
        </p:spPr>
        <p:txBody>
          <a:bodyPr/>
          <a:lstStyle/>
          <a:p>
            <a:r>
              <a:rPr lang="en-US">
                <a:latin typeface="Fira sans" panose="020B0503050000020004" pitchFamily="34" charset="0"/>
              </a:rPr>
              <a:t>UPCOMING ITEMS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7A55B0B-840D-071A-B20F-65431D9EC710}"/>
              </a:ext>
            </a:extLst>
          </p:cNvPr>
          <p:cNvSpPr txBox="1">
            <a:spLocks/>
          </p:cNvSpPr>
          <p:nvPr/>
        </p:nvSpPr>
        <p:spPr>
          <a:xfrm>
            <a:off x="285749" y="1532467"/>
            <a:ext cx="6385984" cy="52005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ct val="150000"/>
              </a:lnSpc>
              <a:spcBef>
                <a:spcPts val="2200"/>
              </a:spcBef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March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>
                <a:latin typeface="Fira sans"/>
                <a:ea typeface="Calibri"/>
                <a:cs typeface="Arial"/>
              </a:rPr>
              <a:t>State Funding Approval (Providers) 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>
                <a:latin typeface="Fira sans"/>
                <a:ea typeface="Calibri"/>
                <a:cs typeface="Arial"/>
              </a:rPr>
              <a:t>Financial Audit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>
                <a:latin typeface="Fira sans"/>
                <a:ea typeface="Calibri"/>
                <a:cs typeface="Arial"/>
              </a:rPr>
              <a:t>Provider Presentations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>
                <a:latin typeface="Fira sans"/>
                <a:ea typeface="Calibri"/>
                <a:cs typeface="Arial"/>
              </a:rPr>
              <a:t>Legal and IT Managed Services </a:t>
            </a:r>
            <a:endParaRPr lang="en-US">
              <a:latin typeface="Calibri" panose="020F0502020204030204"/>
              <a:ea typeface="Calibri"/>
              <a:cs typeface="Calibri" panose="020F0502020204030204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>
                <a:latin typeface="Fira sans"/>
                <a:ea typeface="Calibri"/>
                <a:cs typeface="Arial"/>
              </a:rPr>
              <a:t>Contracts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000">
              <a:latin typeface="Fira sans"/>
              <a:ea typeface="Calibri"/>
              <a:cs typeface="Arial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>
                <a:latin typeface="Fira sans"/>
                <a:ea typeface="Calibri"/>
                <a:cs typeface="Segoe UI"/>
              </a:rPr>
              <a:t>April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>
                <a:latin typeface="Fira sans"/>
                <a:ea typeface="Calibri"/>
                <a:cs typeface="Arial"/>
              </a:rPr>
              <a:t>Federal Funding Split </a:t>
            </a:r>
          </a:p>
          <a:p>
            <a:pPr marL="457200">
              <a:lnSpc>
                <a:spcPct val="120000"/>
              </a:lnSpc>
              <a:spcBef>
                <a:spcPts val="0"/>
              </a:spcBef>
              <a:buFont typeface="Wingdings"/>
              <a:buChar char="§"/>
            </a:pPr>
            <a:r>
              <a:rPr lang="en-US">
                <a:latin typeface="Fira sans"/>
                <a:ea typeface="Calibri"/>
                <a:cs typeface="Arial"/>
              </a:rPr>
              <a:t>Strategic Plan Approval</a:t>
            </a:r>
            <a:endParaRPr lang="en-US" sz="2000">
              <a:latin typeface="Fira sans"/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*Conflict of Interest forms</a:t>
            </a:r>
          </a:p>
          <a:p>
            <a:endParaRPr lang="en-US">
              <a:ea typeface="Calibri"/>
              <a:cs typeface="Calibri"/>
            </a:endParaRPr>
          </a:p>
        </p:txBody>
      </p:sp>
      <p:pic>
        <p:nvPicPr>
          <p:cNvPr id="4" name="Picture 3" descr="A person and person sitting at a table with microphones&#10;&#10;AI-generated content may be incorrect.">
            <a:extLst>
              <a:ext uri="{FF2B5EF4-FFF2-40B4-BE49-F238E27FC236}">
                <a16:creationId xmlns:a16="http://schemas.microsoft.com/office/drawing/2014/main" id="{1B7890B5-D838-45B0-3E0B-80C5575CF1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184"/>
          <a:stretch>
            <a:fillRect/>
          </a:stretch>
        </p:blipFill>
        <p:spPr>
          <a:xfrm>
            <a:off x="8791111" y="3874213"/>
            <a:ext cx="3124200" cy="1905003"/>
          </a:xfrm>
          <a:prstGeom prst="rect">
            <a:avLst/>
          </a:prstGeom>
        </p:spPr>
      </p:pic>
      <p:pic>
        <p:nvPicPr>
          <p:cNvPr id="5" name="Picture 4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5D99DD00-FD74-AE12-9609-5A56F6F1E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72904" y="1259583"/>
            <a:ext cx="3124200" cy="2311400"/>
          </a:xfrm>
          <a:prstGeom prst="rect">
            <a:avLst/>
          </a:prstGeom>
        </p:spPr>
      </p:pic>
      <p:pic>
        <p:nvPicPr>
          <p:cNvPr id="6" name="Picture 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FF3CA0F1-256D-6F31-E1F7-720304C9F7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970"/>
          <a:stretch>
            <a:fillRect/>
          </a:stretch>
        </p:blipFill>
        <p:spPr>
          <a:xfrm>
            <a:off x="4738670" y="4227737"/>
            <a:ext cx="3263900" cy="2177346"/>
          </a:xfrm>
          <a:prstGeom prst="rect">
            <a:avLst/>
          </a:prstGeom>
        </p:spPr>
      </p:pic>
      <p:pic>
        <p:nvPicPr>
          <p:cNvPr id="7" name="Picture 6" descr="A group of men sitting at a podium&#10;&#10;AI-generated content may be incorrect.">
            <a:extLst>
              <a:ext uri="{FF2B5EF4-FFF2-40B4-BE49-F238E27FC236}">
                <a16:creationId xmlns:a16="http://schemas.microsoft.com/office/drawing/2014/main" id="{FA3BFBCB-E90A-3A9F-B1AF-F59BC41709C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81" b="11136"/>
          <a:stretch>
            <a:fillRect/>
          </a:stretch>
        </p:blipFill>
        <p:spPr>
          <a:xfrm>
            <a:off x="8977759" y="296563"/>
            <a:ext cx="3138812" cy="211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31734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RTA">
      <a:dk1>
        <a:srgbClr val="000000"/>
      </a:dk1>
      <a:lt1>
        <a:srgbClr val="FFFFFF"/>
      </a:lt1>
      <a:dk2>
        <a:srgbClr val="002F57"/>
      </a:dk2>
      <a:lt2>
        <a:srgbClr val="D9EBF9"/>
      </a:lt2>
      <a:accent1>
        <a:srgbClr val="0077C8"/>
      </a:accent1>
      <a:accent2>
        <a:srgbClr val="006170"/>
      </a:accent2>
      <a:accent3>
        <a:srgbClr val="B1E3E3"/>
      </a:accent3>
      <a:accent4>
        <a:srgbClr val="00A3AD"/>
      </a:accent4>
      <a:accent5>
        <a:srgbClr val="8B83D7"/>
      </a:accent5>
      <a:accent6>
        <a:srgbClr val="FED880"/>
      </a:accent6>
      <a:hlink>
        <a:srgbClr val="C3D600"/>
      </a:hlink>
      <a:folHlink>
        <a:srgbClr val="D69A2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A_PP_template" id="{02E0CCA5-8B73-2E48-9EDB-26C2E51E1CC8}" vid="{C637376B-4636-8243-ABE2-6A9023452D2F}"/>
    </a:ext>
  </a:extLst>
</a:theme>
</file>

<file path=ppt/theme/theme2.xml><?xml version="1.0" encoding="utf-8"?>
<a:theme xmlns:a="http://schemas.openxmlformats.org/drawingml/2006/main" name="Interior Slides - light">
  <a:themeElements>
    <a:clrScheme name="Sunrise Blast">
      <a:dk1>
        <a:srgbClr val="000000"/>
      </a:dk1>
      <a:lt1>
        <a:srgbClr val="FFFFFF"/>
      </a:lt1>
      <a:dk2>
        <a:srgbClr val="002F57"/>
      </a:dk2>
      <a:lt2>
        <a:srgbClr val="D9EBF9"/>
      </a:lt2>
      <a:accent1>
        <a:srgbClr val="0077C8"/>
      </a:accent1>
      <a:accent2>
        <a:srgbClr val="006170"/>
      </a:accent2>
      <a:accent3>
        <a:srgbClr val="B1E3E3"/>
      </a:accent3>
      <a:accent4>
        <a:srgbClr val="00A3AD"/>
      </a:accent4>
      <a:accent5>
        <a:srgbClr val="8B83D7"/>
      </a:accent5>
      <a:accent6>
        <a:srgbClr val="FED880"/>
      </a:accent6>
      <a:hlink>
        <a:srgbClr val="C3D600"/>
      </a:hlink>
      <a:folHlink>
        <a:srgbClr val="D69A2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A_PP_template" id="{02E0CCA5-8B73-2E48-9EDB-26C2E51E1CC8}" vid="{14545453-5D7B-F049-97B4-6B490B3AE8B0}"/>
    </a:ext>
  </a:extLst>
</a:theme>
</file>

<file path=ppt/theme/theme3.xml><?xml version="1.0" encoding="utf-8"?>
<a:theme xmlns:a="http://schemas.openxmlformats.org/drawingml/2006/main" name="Interior Slides - dark">
  <a:themeElements>
    <a:clrScheme name="Sunrise Blast">
      <a:dk1>
        <a:srgbClr val="000000"/>
      </a:dk1>
      <a:lt1>
        <a:srgbClr val="FFFFFF"/>
      </a:lt1>
      <a:dk2>
        <a:srgbClr val="002F57"/>
      </a:dk2>
      <a:lt2>
        <a:srgbClr val="D9EBF9"/>
      </a:lt2>
      <a:accent1>
        <a:srgbClr val="0077C8"/>
      </a:accent1>
      <a:accent2>
        <a:srgbClr val="006170"/>
      </a:accent2>
      <a:accent3>
        <a:srgbClr val="B1E3E3"/>
      </a:accent3>
      <a:accent4>
        <a:srgbClr val="00A3AD"/>
      </a:accent4>
      <a:accent5>
        <a:srgbClr val="8B83D7"/>
      </a:accent5>
      <a:accent6>
        <a:srgbClr val="FED880"/>
      </a:accent6>
      <a:hlink>
        <a:srgbClr val="C3D600"/>
      </a:hlink>
      <a:folHlink>
        <a:srgbClr val="D69A2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A_PP_template" id="{02E0CCA5-8B73-2E48-9EDB-26C2E51E1CC8}" vid="{70232FFB-355D-7046-96B0-9B5923F013E1}"/>
    </a:ext>
  </a:extLst>
</a:theme>
</file>

<file path=ppt/theme/theme4.xml><?xml version="1.0" encoding="utf-8"?>
<a:theme xmlns:a="http://schemas.openxmlformats.org/drawingml/2006/main" name="Interior Slides - light">
  <a:themeElements>
    <a:clrScheme name="Sunrise Blast">
      <a:dk1>
        <a:srgbClr val="000000"/>
      </a:dk1>
      <a:lt1>
        <a:srgbClr val="FFFFFF"/>
      </a:lt1>
      <a:dk2>
        <a:srgbClr val="002F57"/>
      </a:dk2>
      <a:lt2>
        <a:srgbClr val="D9EBF9"/>
      </a:lt2>
      <a:accent1>
        <a:srgbClr val="0077C8"/>
      </a:accent1>
      <a:accent2>
        <a:srgbClr val="006170"/>
      </a:accent2>
      <a:accent3>
        <a:srgbClr val="B1E3E3"/>
      </a:accent3>
      <a:accent4>
        <a:srgbClr val="00A3AD"/>
      </a:accent4>
      <a:accent5>
        <a:srgbClr val="8B83D7"/>
      </a:accent5>
      <a:accent6>
        <a:srgbClr val="FED880"/>
      </a:accent6>
      <a:hlink>
        <a:srgbClr val="C3D600"/>
      </a:hlink>
      <a:folHlink>
        <a:srgbClr val="D69A2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A PPT Template.potx" id="{32386D4E-1D83-4D9E-9AFB-ED13C4AB83A0}" vid="{BCF1D3CD-DE74-4516-A239-10F7D02862F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E991C34103414387BB615B444B30A3" ma:contentTypeVersion="24" ma:contentTypeDescription="Create a new document." ma:contentTypeScope="" ma:versionID="b191da81c64a24385dd2537c085e8bc8">
  <xsd:schema xmlns:xsd="http://www.w3.org/2001/XMLSchema" xmlns:xs="http://www.w3.org/2001/XMLSchema" xmlns:p="http://schemas.microsoft.com/office/2006/metadata/properties" xmlns:ns2="fe7c532b-38f3-4666-b1fb-8e86aa2bd897" xmlns:ns3="49185655-8726-4475-aef9-49b8623ad33a" targetNamespace="http://schemas.microsoft.com/office/2006/metadata/properties" ma:root="true" ma:fieldsID="1c24b7cc8a409b00c6e5c05b1264ebfd" ns2:_="" ns3:_="">
    <xsd:import namespace="fe7c532b-38f3-4666-b1fb-8e86aa2bd897"/>
    <xsd:import namespace="49185655-8726-4475-aef9-49b8623ad3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Abou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7c532b-38f3-4666-b1fb-8e86aa2bd8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616b5a2-0f7e-4bb5-95b7-91faf2cc8e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bout" ma:index="23" nillable="true" ma:displayName="About" ma:format="Dropdown" ma:internalName="About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85655-8726-4475-aef9-49b8623ad33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ac455c8-b205-40f7-84ac-de4fc68d5261}" ma:internalName="TaxCatchAll" ma:showField="CatchAllData" ma:web="49185655-8726-4475-aef9-49b8623ad3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9185655-8726-4475-aef9-49b8623ad33a" xsi:nil="true"/>
    <lcf76f155ced4ddcb4097134ff3c332f xmlns="fe7c532b-38f3-4666-b1fb-8e86aa2bd897">
      <Terms xmlns="http://schemas.microsoft.com/office/infopath/2007/PartnerControls"/>
    </lcf76f155ced4ddcb4097134ff3c332f>
    <About xmlns="fe7c532b-38f3-4666-b1fb-8e86aa2bd897" xsi:nil="true"/>
  </documentManagement>
</p:properties>
</file>

<file path=customXml/itemProps1.xml><?xml version="1.0" encoding="utf-8"?>
<ds:datastoreItem xmlns:ds="http://schemas.openxmlformats.org/officeDocument/2006/customXml" ds:itemID="{BFBFDFA1-AF5E-4721-9D91-7AFA96EE312A}">
  <ds:schemaRefs>
    <ds:schemaRef ds:uri="49185655-8726-4475-aef9-49b8623ad33a"/>
    <ds:schemaRef ds:uri="fe7c532b-38f3-4666-b1fb-8e86aa2bd89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20E9C3E-2287-4B87-882D-4294CA33A3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EBD288-C103-4522-A2F2-2CF4FEED5987}">
  <ds:schemaRefs>
    <ds:schemaRef ds:uri="49185655-8726-4475-aef9-49b8623ad33a"/>
    <ds:schemaRef ds:uri="fe7c532b-38f3-4666-b1fb-8e86aa2bd897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RTA PPT Template</Template>
  <Application>Microsoft Office PowerPoint</Application>
  <PresentationFormat>Widescreen</PresentationFormat>
  <Slides>10</Slides>
  <Notes>2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Title Slides</vt:lpstr>
      <vt:lpstr>Interior Slides - light</vt:lpstr>
      <vt:lpstr>Interior Slides - dark</vt:lpstr>
      <vt:lpstr>Interior Slides - light</vt:lpstr>
      <vt:lpstr>Executive Director’s Report February 19, 2026</vt:lpstr>
      <vt:lpstr>BIG NEWS</vt:lpstr>
      <vt:lpstr>TARGETS FOR 2026</vt:lpstr>
      <vt:lpstr>QLINE RIDERSHIP</vt:lpstr>
      <vt:lpstr>QLINE PERFORMANCE</vt:lpstr>
      <vt:lpstr>QLINE MARKETING</vt:lpstr>
      <vt:lpstr>D2A2 and DAX RIDERSHIP</vt:lpstr>
      <vt:lpstr>TRANSIT APP</vt:lpstr>
      <vt:lpstr>PROGRAM UPDATES</vt:lpstr>
      <vt:lpstr>UPCOMING ITEMS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Director’s Report October 17, 2024</dc:title>
  <dc:creator>Ben Stupka</dc:creator>
  <cp:revision>1</cp:revision>
  <dcterms:created xsi:type="dcterms:W3CDTF">2024-10-07T13:30:33Z</dcterms:created>
  <dcterms:modified xsi:type="dcterms:W3CDTF">2026-02-19T17:41:52Z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0x010100DDE991C34103414387BB615B444B30A3</vt:lpwstr>
  </property>
  <property fmtid="{D5CDD505-2E9C-101B-9397-08002B2CF9AE}" pid="3" name="MediaServiceImageTags">
    <vt:lpwstr/>
  </property>
</Properties>
</file>